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charts/chart1.xml" ContentType="application/vnd.openxmlformats-officedocument.drawingml.chart+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charts/colors1.xml" ContentType="application/vnd.ms-office.chartcolorstyl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77" r:id="rId2"/>
    <p:sldId id="287" r:id="rId3"/>
    <p:sldId id="289" r:id="rId4"/>
    <p:sldId id="270" r:id="rId5"/>
    <p:sldId id="278" r:id="rId6"/>
    <p:sldId id="271" r:id="rId7"/>
    <p:sldId id="279" r:id="rId8"/>
    <p:sldId id="290" r:id="rId9"/>
    <p:sldId id="273" r:id="rId10"/>
    <p:sldId id="272" r:id="rId11"/>
    <p:sldId id="280" r:id="rId12"/>
    <p:sldId id="275" r:id="rId13"/>
    <p:sldId id="291" r:id="rId14"/>
    <p:sldId id="267" r:id="rId15"/>
    <p:sldId id="283" r:id="rId16"/>
    <p:sldId id="284" r:id="rId17"/>
    <p:sldId id="299" r:id="rId18"/>
    <p:sldId id="265" r:id="rId19"/>
    <p:sldId id="276" r:id="rId20"/>
    <p:sldId id="300" r:id="rId21"/>
    <p:sldId id="266" r:id="rId22"/>
    <p:sldId id="285" r:id="rId23"/>
    <p:sldId id="286" r:id="rId24"/>
    <p:sldId id="268" r:id="rId25"/>
    <p:sldId id="292" r:id="rId26"/>
    <p:sldId id="298" r:id="rId27"/>
    <p:sldId id="294" r:id="rId28"/>
    <p:sldId id="301" r:id="rId29"/>
    <p:sldId id="302" r:id="rId30"/>
    <p:sldId id="295" r:id="rId31"/>
    <p:sldId id="29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FC4BB2-CB7E-9F8E-B2EA-0277AC5A0159}" v="249" dt="2021-11-15T15:39:18.025"/>
    <p1510:client id="{ED99F22B-2767-742B-88CE-FF98DC7C53C5}" v="3" dt="2021-11-12T20:10:31.444"/>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 d="2"/>
          <a:sy n="1" d="2"/>
        </p:scale>
        <p:origin x="-2232" y="-1308"/>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a:latin typeface="Times New Roman" panose="02020603050405020304" pitchFamily="18" charset="0"/>
                <a:cs typeface="Times New Roman" panose="02020603050405020304" pitchFamily="18" charset="0"/>
              </a:rPr>
              <a:t>Flooding</a:t>
            </a:r>
            <a:r>
              <a:rPr lang="en-US" sz="1200" baseline="0">
                <a:latin typeface="Times New Roman" panose="02020603050405020304" pitchFamily="18" charset="0"/>
                <a:cs typeface="Times New Roman" panose="02020603050405020304" pitchFamily="18" charset="0"/>
              </a:rPr>
              <a:t> and Landslide events (2016-2021)</a:t>
            </a:r>
            <a:endParaRPr lang="en-US" sz="1200">
              <a:latin typeface="Times New Roman" panose="02020603050405020304" pitchFamily="18" charset="0"/>
              <a:cs typeface="Times New Roman" panose="02020603050405020304" pitchFamily="18" charset="0"/>
            </a:endParaRPr>
          </a:p>
        </c:rich>
      </c:tx>
      <c:layout/>
      <c:spPr>
        <a:noFill/>
        <a:ln>
          <a:noFill/>
        </a:ln>
        <a:effectLst/>
      </c:spPr>
    </c:title>
    <c:plotArea>
      <c:layout>
        <c:manualLayout>
          <c:layoutTarget val="inner"/>
          <c:xMode val="edge"/>
          <c:yMode val="edge"/>
          <c:x val="1.4170640923955539E-2"/>
          <c:y val="0.1020270405170422"/>
          <c:w val="0.97402049163941495"/>
          <c:h val="0.75889807183487079"/>
        </c:manualLayout>
      </c:layout>
      <c:lineChart>
        <c:grouping val="standard"/>
        <c:ser>
          <c:idx val="0"/>
          <c:order val="0"/>
          <c:tx>
            <c:strRef>
              <c:f>Sheet1!$B$4</c:f>
              <c:strCache>
                <c:ptCount val="1"/>
                <c:pt idx="0">
                  <c:v>Flooding</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Sheet1!$A$5:$A$10</c:f>
              <c:numCache>
                <c:formatCode>General</c:formatCode>
                <c:ptCount val="6"/>
                <c:pt idx="0">
                  <c:v>2016</c:v>
                </c:pt>
                <c:pt idx="1">
                  <c:v>2017</c:v>
                </c:pt>
                <c:pt idx="2">
                  <c:v>2018</c:v>
                </c:pt>
                <c:pt idx="3">
                  <c:v>2019</c:v>
                </c:pt>
                <c:pt idx="4">
                  <c:v>2020</c:v>
                </c:pt>
                <c:pt idx="5">
                  <c:v>2021</c:v>
                </c:pt>
              </c:numCache>
            </c:numRef>
          </c:cat>
          <c:val>
            <c:numRef>
              <c:f>Sheet1!$B$5:$B$10</c:f>
              <c:numCache>
                <c:formatCode>General</c:formatCode>
                <c:ptCount val="6"/>
                <c:pt idx="0">
                  <c:v>5</c:v>
                </c:pt>
                <c:pt idx="1">
                  <c:v>11</c:v>
                </c:pt>
                <c:pt idx="2">
                  <c:v>5</c:v>
                </c:pt>
                <c:pt idx="3">
                  <c:v>6</c:v>
                </c:pt>
                <c:pt idx="4">
                  <c:v>4</c:v>
                </c:pt>
                <c:pt idx="5">
                  <c:v>9</c:v>
                </c:pt>
              </c:numCache>
            </c:numRef>
          </c:val>
          <c:extLst xmlns:c16r2="http://schemas.microsoft.com/office/drawing/2015/06/chart">
            <c:ext xmlns:c16="http://schemas.microsoft.com/office/drawing/2014/chart" uri="{C3380CC4-5D6E-409C-BE32-E72D297353CC}">
              <c16:uniqueId val="{00000000-4FE9-4C71-8516-8E192C6E5DAB}"/>
            </c:ext>
          </c:extLst>
        </c:ser>
        <c:ser>
          <c:idx val="1"/>
          <c:order val="1"/>
          <c:tx>
            <c:strRef>
              <c:f>Sheet1!$C$4</c:f>
              <c:strCache>
                <c:ptCount val="1"/>
                <c:pt idx="0">
                  <c:v>Landslides</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Sheet1!$A$5:$A$10</c:f>
              <c:numCache>
                <c:formatCode>General</c:formatCode>
                <c:ptCount val="6"/>
                <c:pt idx="0">
                  <c:v>2016</c:v>
                </c:pt>
                <c:pt idx="1">
                  <c:v>2017</c:v>
                </c:pt>
                <c:pt idx="2">
                  <c:v>2018</c:v>
                </c:pt>
                <c:pt idx="3">
                  <c:v>2019</c:v>
                </c:pt>
                <c:pt idx="4">
                  <c:v>2020</c:v>
                </c:pt>
                <c:pt idx="5">
                  <c:v>2021</c:v>
                </c:pt>
              </c:numCache>
            </c:numRef>
          </c:cat>
          <c:val>
            <c:numRef>
              <c:f>Sheet1!$C$5:$C$10</c:f>
              <c:numCache>
                <c:formatCode>General</c:formatCode>
                <c:ptCount val="6"/>
                <c:pt idx="0">
                  <c:v>4</c:v>
                </c:pt>
                <c:pt idx="1">
                  <c:v>6</c:v>
                </c:pt>
                <c:pt idx="2">
                  <c:v>2</c:v>
                </c:pt>
                <c:pt idx="3">
                  <c:v>4</c:v>
                </c:pt>
                <c:pt idx="4">
                  <c:v>2</c:v>
                </c:pt>
                <c:pt idx="5">
                  <c:v>6</c:v>
                </c:pt>
              </c:numCache>
            </c:numRef>
          </c:val>
          <c:extLst xmlns:c16r2="http://schemas.microsoft.com/office/drawing/2015/06/chart">
            <c:ext xmlns:c16="http://schemas.microsoft.com/office/drawing/2014/chart" uri="{C3380CC4-5D6E-409C-BE32-E72D297353CC}">
              <c16:uniqueId val="{00000001-4FE9-4C71-8516-8E192C6E5DAB}"/>
            </c:ext>
          </c:extLst>
        </c:ser>
        <c:dLbls>
          <c:showVal val="1"/>
        </c:dLbls>
        <c:marker val="1"/>
        <c:axId val="97523584"/>
        <c:axId val="97525120"/>
      </c:lineChart>
      <c:catAx>
        <c:axId val="97523584"/>
        <c:scaling>
          <c:orientation val="minMax"/>
        </c:scaling>
        <c:axPos val="b"/>
        <c:numFmt formatCode="General" sourceLinked="1"/>
        <c:maj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7525120"/>
        <c:crosses val="autoZero"/>
        <c:auto val="1"/>
        <c:lblAlgn val="ctr"/>
        <c:lblOffset val="100"/>
      </c:catAx>
      <c:valAx>
        <c:axId val="9752512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tickLblPos val="none"/>
        <c:crossAx val="97523584"/>
        <c:crosses val="autoZero"/>
        <c:crossBetween val="between"/>
      </c:valAx>
      <c:spPr>
        <a:solidFill>
          <a:schemeClr val="accent5">
            <a:lumMod val="20000"/>
            <a:lumOff val="80000"/>
          </a:schemeClr>
        </a:solidFill>
        <a:ln>
          <a:noFill/>
        </a:ln>
        <a:effectLst/>
      </c:spPr>
    </c:plotArea>
    <c:legend>
      <c:legendPos val="b"/>
      <c:layout/>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4734F-04C0-48C3-850E-E1B906968F72}" type="doc">
      <dgm:prSet loTypeId="urn:microsoft.com/office/officeart/2008/layout/LinedList" loCatId="list" qsTypeId="urn:microsoft.com/office/officeart/2005/8/quickstyle/simple2" qsCatId="simple" csTypeId="urn:microsoft.com/office/officeart/2005/8/colors/colorful1#5" csCatId="colorful"/>
      <dgm:spPr/>
      <dgm:t>
        <a:bodyPr/>
        <a:lstStyle/>
        <a:p>
          <a:endParaRPr lang="en-US"/>
        </a:p>
      </dgm:t>
    </dgm:pt>
    <dgm:pt modelId="{82E08FB7-D7AB-4E94-8B45-BF8D7DACE5CF}">
      <dgm:prSet/>
      <dgm:spPr/>
      <dgm:t>
        <a:bodyPr/>
        <a:lstStyle/>
        <a:p>
          <a:r>
            <a:rPr lang="en-US">
              <a:latin typeface="Times New Roman" panose="02020603050405020304" pitchFamily="18" charset="0"/>
              <a:cs typeface="Times New Roman" panose="02020603050405020304" pitchFamily="18" charset="0"/>
            </a:rPr>
            <a:t>Climatology –Emerging trends </a:t>
          </a:r>
        </a:p>
      </dgm:t>
    </dgm:pt>
    <dgm:pt modelId="{DE42D33F-3438-4441-91B5-9AEFF2694AE7}" type="parTrans" cxnId="{40EAF65B-8378-4C94-B232-58DCD47AE274}">
      <dgm:prSet/>
      <dgm:spPr/>
      <dgm:t>
        <a:bodyPr/>
        <a:lstStyle/>
        <a:p>
          <a:endParaRPr lang="en-US"/>
        </a:p>
      </dgm:t>
    </dgm:pt>
    <dgm:pt modelId="{C2F93B3B-AFB4-4B79-8DD8-6A5BF19E92FA}" type="sibTrans" cxnId="{40EAF65B-8378-4C94-B232-58DCD47AE274}">
      <dgm:prSet/>
      <dgm:spPr/>
      <dgm:t>
        <a:bodyPr/>
        <a:lstStyle/>
        <a:p>
          <a:endParaRPr lang="en-US"/>
        </a:p>
      </dgm:t>
    </dgm:pt>
    <dgm:pt modelId="{7F0D0D05-8D76-47F0-AC49-1F29EF4EC2B9}">
      <dgm:prSet/>
      <dgm:spPr/>
      <dgm:t>
        <a:bodyPr/>
        <a:lstStyle/>
        <a:p>
          <a:r>
            <a:rPr lang="en-US">
              <a:latin typeface="Times New Roman" panose="02020603050405020304" pitchFamily="18" charset="0"/>
              <a:cs typeface="Times New Roman" panose="02020603050405020304" pitchFamily="18" charset="0"/>
            </a:rPr>
            <a:t>Rainfall</a:t>
          </a:r>
        </a:p>
      </dgm:t>
    </dgm:pt>
    <dgm:pt modelId="{0211050E-F4B1-44FD-AFAA-7E98ED908809}" type="parTrans" cxnId="{B8CA161B-46EA-4FA3-AD3C-731761B38FD8}">
      <dgm:prSet/>
      <dgm:spPr/>
      <dgm:t>
        <a:bodyPr/>
        <a:lstStyle/>
        <a:p>
          <a:endParaRPr lang="en-US"/>
        </a:p>
      </dgm:t>
    </dgm:pt>
    <dgm:pt modelId="{E2E4B2A7-9296-4B7D-8C21-423A053F2378}" type="sibTrans" cxnId="{B8CA161B-46EA-4FA3-AD3C-731761B38FD8}">
      <dgm:prSet/>
      <dgm:spPr/>
      <dgm:t>
        <a:bodyPr/>
        <a:lstStyle/>
        <a:p>
          <a:endParaRPr lang="en-US"/>
        </a:p>
      </dgm:t>
    </dgm:pt>
    <dgm:pt modelId="{A3867FFB-A3CB-466A-A57F-3222AE7BFE84}">
      <dgm:prSet/>
      <dgm:spPr/>
      <dgm:t>
        <a:bodyPr/>
        <a:lstStyle/>
        <a:p>
          <a:r>
            <a:rPr lang="en-US">
              <a:latin typeface="Times New Roman" panose="02020603050405020304" pitchFamily="18" charset="0"/>
              <a:cs typeface="Times New Roman" panose="02020603050405020304" pitchFamily="18" charset="0"/>
            </a:rPr>
            <a:t>Maximum temperature</a:t>
          </a:r>
        </a:p>
      </dgm:t>
    </dgm:pt>
    <dgm:pt modelId="{6A8F5C40-69EF-44C2-AADB-73D5D197C1EC}" type="parTrans" cxnId="{D6A5812F-37EB-4489-94CD-38D44F021BE2}">
      <dgm:prSet/>
      <dgm:spPr/>
      <dgm:t>
        <a:bodyPr/>
        <a:lstStyle/>
        <a:p>
          <a:endParaRPr lang="en-US"/>
        </a:p>
      </dgm:t>
    </dgm:pt>
    <dgm:pt modelId="{0630B618-4709-4E06-8CB5-1A729F5515DC}" type="sibTrans" cxnId="{D6A5812F-37EB-4489-94CD-38D44F021BE2}">
      <dgm:prSet/>
      <dgm:spPr/>
      <dgm:t>
        <a:bodyPr/>
        <a:lstStyle/>
        <a:p>
          <a:endParaRPr lang="en-US"/>
        </a:p>
      </dgm:t>
    </dgm:pt>
    <dgm:pt modelId="{12E71F2A-6E75-4F3E-BCD8-EC33DF7D5F17}">
      <dgm:prSet/>
      <dgm:spPr/>
      <dgm:t>
        <a:bodyPr/>
        <a:lstStyle/>
        <a:p>
          <a:r>
            <a:rPr lang="en-US">
              <a:latin typeface="Times New Roman" panose="02020603050405020304" pitchFamily="18" charset="0"/>
              <a:cs typeface="Times New Roman" panose="02020603050405020304" pitchFamily="18" charset="0"/>
            </a:rPr>
            <a:t>Minimum Temperature</a:t>
          </a:r>
        </a:p>
      </dgm:t>
    </dgm:pt>
    <dgm:pt modelId="{0378F98C-5362-4562-8B2F-543B1A51EAC9}" type="parTrans" cxnId="{4AB13015-D875-4A0A-A90D-174162EE2830}">
      <dgm:prSet/>
      <dgm:spPr/>
      <dgm:t>
        <a:bodyPr/>
        <a:lstStyle/>
        <a:p>
          <a:endParaRPr lang="en-US"/>
        </a:p>
      </dgm:t>
    </dgm:pt>
    <dgm:pt modelId="{20A7A294-1B40-4659-8FDB-6F9BF5693A5E}" type="sibTrans" cxnId="{4AB13015-D875-4A0A-A90D-174162EE2830}">
      <dgm:prSet/>
      <dgm:spPr/>
      <dgm:t>
        <a:bodyPr/>
        <a:lstStyle/>
        <a:p>
          <a:endParaRPr lang="en-US"/>
        </a:p>
      </dgm:t>
    </dgm:pt>
    <dgm:pt modelId="{FDBA55E8-C8D1-4C6E-9266-17C02851CE43}">
      <dgm:prSet/>
      <dgm:spPr/>
      <dgm:t>
        <a:bodyPr/>
        <a:lstStyle/>
        <a:p>
          <a:r>
            <a:rPr lang="en-US">
              <a:latin typeface="Times New Roman" panose="02020603050405020304" pitchFamily="18" charset="0"/>
              <a:cs typeface="Times New Roman" panose="02020603050405020304" pitchFamily="18" charset="0"/>
            </a:rPr>
            <a:t>Severe weather (Pre- Hurricane Season)</a:t>
          </a:r>
        </a:p>
      </dgm:t>
    </dgm:pt>
    <dgm:pt modelId="{F6A397B2-6797-471D-9349-394C4465443C}" type="parTrans" cxnId="{BEC45B7F-EB9D-4627-BB4F-8A2C7174BA15}">
      <dgm:prSet/>
      <dgm:spPr/>
      <dgm:t>
        <a:bodyPr/>
        <a:lstStyle/>
        <a:p>
          <a:endParaRPr lang="en-US"/>
        </a:p>
      </dgm:t>
    </dgm:pt>
    <dgm:pt modelId="{D8361363-A305-4272-B959-FB130D178973}" type="sibTrans" cxnId="{BEC45B7F-EB9D-4627-BB4F-8A2C7174BA15}">
      <dgm:prSet/>
      <dgm:spPr/>
      <dgm:t>
        <a:bodyPr/>
        <a:lstStyle/>
        <a:p>
          <a:endParaRPr lang="en-US"/>
        </a:p>
      </dgm:t>
    </dgm:pt>
    <dgm:pt modelId="{E9BB9B4C-198A-4244-BD53-C4360D63DC5B}">
      <dgm:prSet/>
      <dgm:spPr/>
      <dgm:t>
        <a:bodyPr/>
        <a:lstStyle/>
        <a:p>
          <a:r>
            <a:rPr lang="en-US">
              <a:latin typeface="Times New Roman" panose="02020603050405020304" pitchFamily="18" charset="0"/>
              <a:cs typeface="Times New Roman" panose="02020603050405020304" pitchFamily="18" charset="0"/>
            </a:rPr>
            <a:t>Hurricane Season</a:t>
          </a:r>
        </a:p>
      </dgm:t>
    </dgm:pt>
    <dgm:pt modelId="{C36946FF-FB05-4408-B50A-C36DD6EF7C9A}" type="parTrans" cxnId="{5D5DFA4B-2EF3-473F-AD4C-67B6C775E0B5}">
      <dgm:prSet/>
      <dgm:spPr/>
      <dgm:t>
        <a:bodyPr/>
        <a:lstStyle/>
        <a:p>
          <a:endParaRPr lang="en-US"/>
        </a:p>
      </dgm:t>
    </dgm:pt>
    <dgm:pt modelId="{F1F59158-18BD-4598-819B-E239D3A7BD8E}" type="sibTrans" cxnId="{5D5DFA4B-2EF3-473F-AD4C-67B6C775E0B5}">
      <dgm:prSet/>
      <dgm:spPr/>
      <dgm:t>
        <a:bodyPr/>
        <a:lstStyle/>
        <a:p>
          <a:endParaRPr lang="en-US"/>
        </a:p>
      </dgm:t>
    </dgm:pt>
    <dgm:pt modelId="{D5A40296-AEE5-468B-A699-C6FE15C13ADE}">
      <dgm:prSet/>
      <dgm:spPr/>
      <dgm:t>
        <a:bodyPr/>
        <a:lstStyle/>
        <a:p>
          <a:r>
            <a:rPr lang="en-US">
              <a:latin typeface="Times New Roman" panose="02020603050405020304" pitchFamily="18" charset="0"/>
              <a:cs typeface="Times New Roman" panose="02020603050405020304" pitchFamily="18" charset="0"/>
            </a:rPr>
            <a:t>Conclusion</a:t>
          </a:r>
        </a:p>
      </dgm:t>
    </dgm:pt>
    <dgm:pt modelId="{26819944-3DF0-49A3-A497-A72D952C3E3E}" type="parTrans" cxnId="{ECEA1166-021B-43A6-ABEC-048AA3220092}">
      <dgm:prSet/>
      <dgm:spPr/>
      <dgm:t>
        <a:bodyPr/>
        <a:lstStyle/>
        <a:p>
          <a:endParaRPr lang="en-US"/>
        </a:p>
      </dgm:t>
    </dgm:pt>
    <dgm:pt modelId="{6498411C-FF8D-45D3-BC4A-DF7F2DD76EF6}" type="sibTrans" cxnId="{ECEA1166-021B-43A6-ABEC-048AA3220092}">
      <dgm:prSet/>
      <dgm:spPr/>
      <dgm:t>
        <a:bodyPr/>
        <a:lstStyle/>
        <a:p>
          <a:endParaRPr lang="en-US"/>
        </a:p>
      </dgm:t>
    </dgm:pt>
    <dgm:pt modelId="{A8C84AC2-6237-40CF-9B1C-D923C2A01483}">
      <dgm:prSet/>
      <dgm:spPr/>
      <dgm:t>
        <a:bodyPr/>
        <a:lstStyle/>
        <a:p>
          <a:r>
            <a:rPr lang="en-US">
              <a:latin typeface="Times New Roman" panose="02020603050405020304" pitchFamily="18" charset="0"/>
              <a:cs typeface="Times New Roman" panose="02020603050405020304" pitchFamily="18" charset="0"/>
            </a:rPr>
            <a:t>Acknowledgements</a:t>
          </a:r>
        </a:p>
      </dgm:t>
    </dgm:pt>
    <dgm:pt modelId="{414EF1C5-DE90-409F-BA59-DF0163B48FF3}" type="parTrans" cxnId="{268BAA16-4534-4DCA-8286-FD7584FEA24B}">
      <dgm:prSet/>
      <dgm:spPr/>
      <dgm:t>
        <a:bodyPr/>
        <a:lstStyle/>
        <a:p>
          <a:endParaRPr lang="en-US"/>
        </a:p>
      </dgm:t>
    </dgm:pt>
    <dgm:pt modelId="{DBF67548-98CF-4217-A669-03371E635AD6}" type="sibTrans" cxnId="{268BAA16-4534-4DCA-8286-FD7584FEA24B}">
      <dgm:prSet/>
      <dgm:spPr/>
      <dgm:t>
        <a:bodyPr/>
        <a:lstStyle/>
        <a:p>
          <a:endParaRPr lang="en-US"/>
        </a:p>
      </dgm:t>
    </dgm:pt>
    <dgm:pt modelId="{069227C0-412F-43EC-9340-D22E70D8AA03}" type="pres">
      <dgm:prSet presAssocID="{7464734F-04C0-48C3-850E-E1B906968F72}" presName="vert0" presStyleCnt="0">
        <dgm:presLayoutVars>
          <dgm:dir/>
          <dgm:animOne val="branch"/>
          <dgm:animLvl val="lvl"/>
        </dgm:presLayoutVars>
      </dgm:prSet>
      <dgm:spPr/>
      <dgm:t>
        <a:bodyPr/>
        <a:lstStyle/>
        <a:p>
          <a:endParaRPr lang="en-US"/>
        </a:p>
      </dgm:t>
    </dgm:pt>
    <dgm:pt modelId="{ABA673FE-4899-4D6B-B58A-F96D11AB7FF5}" type="pres">
      <dgm:prSet presAssocID="{82E08FB7-D7AB-4E94-8B45-BF8D7DACE5CF}" presName="thickLine" presStyleLbl="alignNode1" presStyleIdx="0" presStyleCnt="8"/>
      <dgm:spPr/>
    </dgm:pt>
    <dgm:pt modelId="{7B400AAE-E922-43A9-B5DC-9FA5EEBF7DC1}" type="pres">
      <dgm:prSet presAssocID="{82E08FB7-D7AB-4E94-8B45-BF8D7DACE5CF}" presName="horz1" presStyleCnt="0"/>
      <dgm:spPr/>
    </dgm:pt>
    <dgm:pt modelId="{3450F61A-81A2-4C31-BF1E-9034FEF8F8FB}" type="pres">
      <dgm:prSet presAssocID="{82E08FB7-D7AB-4E94-8B45-BF8D7DACE5CF}" presName="tx1" presStyleLbl="revTx" presStyleIdx="0" presStyleCnt="8"/>
      <dgm:spPr/>
      <dgm:t>
        <a:bodyPr/>
        <a:lstStyle/>
        <a:p>
          <a:endParaRPr lang="en-US"/>
        </a:p>
      </dgm:t>
    </dgm:pt>
    <dgm:pt modelId="{F34E7514-B928-44F4-AC02-63720852CE25}" type="pres">
      <dgm:prSet presAssocID="{82E08FB7-D7AB-4E94-8B45-BF8D7DACE5CF}" presName="vert1" presStyleCnt="0"/>
      <dgm:spPr/>
    </dgm:pt>
    <dgm:pt modelId="{F536B6C8-15D4-42F4-9C34-A0CAD198FF4D}" type="pres">
      <dgm:prSet presAssocID="{7F0D0D05-8D76-47F0-AC49-1F29EF4EC2B9}" presName="thickLine" presStyleLbl="alignNode1" presStyleIdx="1" presStyleCnt="8"/>
      <dgm:spPr/>
    </dgm:pt>
    <dgm:pt modelId="{09EEBE9D-8B1D-4F2A-93CB-664B878041BA}" type="pres">
      <dgm:prSet presAssocID="{7F0D0D05-8D76-47F0-AC49-1F29EF4EC2B9}" presName="horz1" presStyleCnt="0"/>
      <dgm:spPr/>
    </dgm:pt>
    <dgm:pt modelId="{322E40BE-AFBA-4909-8A09-AF0FEB74740B}" type="pres">
      <dgm:prSet presAssocID="{7F0D0D05-8D76-47F0-AC49-1F29EF4EC2B9}" presName="tx1" presStyleLbl="revTx" presStyleIdx="1" presStyleCnt="8"/>
      <dgm:spPr/>
      <dgm:t>
        <a:bodyPr/>
        <a:lstStyle/>
        <a:p>
          <a:endParaRPr lang="en-US"/>
        </a:p>
      </dgm:t>
    </dgm:pt>
    <dgm:pt modelId="{53AC41B3-525E-46BF-B4B6-ED653201509F}" type="pres">
      <dgm:prSet presAssocID="{7F0D0D05-8D76-47F0-AC49-1F29EF4EC2B9}" presName="vert1" presStyleCnt="0"/>
      <dgm:spPr/>
    </dgm:pt>
    <dgm:pt modelId="{1505DF9B-FD98-41C3-A36A-2A9D3818D768}" type="pres">
      <dgm:prSet presAssocID="{A3867FFB-A3CB-466A-A57F-3222AE7BFE84}" presName="thickLine" presStyleLbl="alignNode1" presStyleIdx="2" presStyleCnt="8"/>
      <dgm:spPr/>
    </dgm:pt>
    <dgm:pt modelId="{A9E409B6-CD2C-4EDE-8FC1-60541E03D8B0}" type="pres">
      <dgm:prSet presAssocID="{A3867FFB-A3CB-466A-A57F-3222AE7BFE84}" presName="horz1" presStyleCnt="0"/>
      <dgm:spPr/>
    </dgm:pt>
    <dgm:pt modelId="{0F949DE1-50DC-4FB8-8CB3-DF53942E986C}" type="pres">
      <dgm:prSet presAssocID="{A3867FFB-A3CB-466A-A57F-3222AE7BFE84}" presName="tx1" presStyleLbl="revTx" presStyleIdx="2" presStyleCnt="8"/>
      <dgm:spPr/>
      <dgm:t>
        <a:bodyPr/>
        <a:lstStyle/>
        <a:p>
          <a:endParaRPr lang="en-US"/>
        </a:p>
      </dgm:t>
    </dgm:pt>
    <dgm:pt modelId="{131DC61B-F74C-46E7-A91D-DEC92B9C6795}" type="pres">
      <dgm:prSet presAssocID="{A3867FFB-A3CB-466A-A57F-3222AE7BFE84}" presName="vert1" presStyleCnt="0"/>
      <dgm:spPr/>
    </dgm:pt>
    <dgm:pt modelId="{F52FE7AE-2634-49C5-975B-C7C78A1B9A0A}" type="pres">
      <dgm:prSet presAssocID="{12E71F2A-6E75-4F3E-BCD8-EC33DF7D5F17}" presName="thickLine" presStyleLbl="alignNode1" presStyleIdx="3" presStyleCnt="8"/>
      <dgm:spPr/>
    </dgm:pt>
    <dgm:pt modelId="{F0A4DC1B-7709-4D0B-A0C9-1EBB6B02DEB2}" type="pres">
      <dgm:prSet presAssocID="{12E71F2A-6E75-4F3E-BCD8-EC33DF7D5F17}" presName="horz1" presStyleCnt="0"/>
      <dgm:spPr/>
    </dgm:pt>
    <dgm:pt modelId="{0BBE5A54-083F-43D1-89CF-1A146FF998EA}" type="pres">
      <dgm:prSet presAssocID="{12E71F2A-6E75-4F3E-BCD8-EC33DF7D5F17}" presName="tx1" presStyleLbl="revTx" presStyleIdx="3" presStyleCnt="8"/>
      <dgm:spPr/>
      <dgm:t>
        <a:bodyPr/>
        <a:lstStyle/>
        <a:p>
          <a:endParaRPr lang="en-US"/>
        </a:p>
      </dgm:t>
    </dgm:pt>
    <dgm:pt modelId="{8AB56B06-5B91-48D4-9730-305D4F599EC0}" type="pres">
      <dgm:prSet presAssocID="{12E71F2A-6E75-4F3E-BCD8-EC33DF7D5F17}" presName="vert1" presStyleCnt="0"/>
      <dgm:spPr/>
    </dgm:pt>
    <dgm:pt modelId="{B08F2183-860B-49E1-A053-5CB5FEBDD19F}" type="pres">
      <dgm:prSet presAssocID="{FDBA55E8-C8D1-4C6E-9266-17C02851CE43}" presName="thickLine" presStyleLbl="alignNode1" presStyleIdx="4" presStyleCnt="8"/>
      <dgm:spPr/>
    </dgm:pt>
    <dgm:pt modelId="{9DF672EE-AF34-4236-8D28-3EA86EF1A681}" type="pres">
      <dgm:prSet presAssocID="{FDBA55E8-C8D1-4C6E-9266-17C02851CE43}" presName="horz1" presStyleCnt="0"/>
      <dgm:spPr/>
    </dgm:pt>
    <dgm:pt modelId="{095EC5F7-2D3A-48B0-9D69-56DE3EC3AC54}" type="pres">
      <dgm:prSet presAssocID="{FDBA55E8-C8D1-4C6E-9266-17C02851CE43}" presName="tx1" presStyleLbl="revTx" presStyleIdx="4" presStyleCnt="8"/>
      <dgm:spPr/>
      <dgm:t>
        <a:bodyPr/>
        <a:lstStyle/>
        <a:p>
          <a:endParaRPr lang="en-US"/>
        </a:p>
      </dgm:t>
    </dgm:pt>
    <dgm:pt modelId="{BDF4CFE1-059B-409A-8ED8-8278E742E3C4}" type="pres">
      <dgm:prSet presAssocID="{FDBA55E8-C8D1-4C6E-9266-17C02851CE43}" presName="vert1" presStyleCnt="0"/>
      <dgm:spPr/>
    </dgm:pt>
    <dgm:pt modelId="{86807452-5AF5-4B1D-9689-B8BAF014F430}" type="pres">
      <dgm:prSet presAssocID="{E9BB9B4C-198A-4244-BD53-C4360D63DC5B}" presName="thickLine" presStyleLbl="alignNode1" presStyleIdx="5" presStyleCnt="8"/>
      <dgm:spPr/>
    </dgm:pt>
    <dgm:pt modelId="{9FD091F5-8270-49A3-8566-AB2A570D7AB3}" type="pres">
      <dgm:prSet presAssocID="{E9BB9B4C-198A-4244-BD53-C4360D63DC5B}" presName="horz1" presStyleCnt="0"/>
      <dgm:spPr/>
    </dgm:pt>
    <dgm:pt modelId="{CA022448-5B6D-4AD6-A049-358BE4BBEBD0}" type="pres">
      <dgm:prSet presAssocID="{E9BB9B4C-198A-4244-BD53-C4360D63DC5B}" presName="tx1" presStyleLbl="revTx" presStyleIdx="5" presStyleCnt="8"/>
      <dgm:spPr/>
      <dgm:t>
        <a:bodyPr/>
        <a:lstStyle/>
        <a:p>
          <a:endParaRPr lang="en-US"/>
        </a:p>
      </dgm:t>
    </dgm:pt>
    <dgm:pt modelId="{EDB77B3D-30DC-42B8-863A-2F2A6504B70E}" type="pres">
      <dgm:prSet presAssocID="{E9BB9B4C-198A-4244-BD53-C4360D63DC5B}" presName="vert1" presStyleCnt="0"/>
      <dgm:spPr/>
    </dgm:pt>
    <dgm:pt modelId="{333F5449-44C7-43FC-A2FB-A44F281548C4}" type="pres">
      <dgm:prSet presAssocID="{D5A40296-AEE5-468B-A699-C6FE15C13ADE}" presName="thickLine" presStyleLbl="alignNode1" presStyleIdx="6" presStyleCnt="8"/>
      <dgm:spPr/>
    </dgm:pt>
    <dgm:pt modelId="{B79834B2-5A52-4D58-94CB-3329270DCDBC}" type="pres">
      <dgm:prSet presAssocID="{D5A40296-AEE5-468B-A699-C6FE15C13ADE}" presName="horz1" presStyleCnt="0"/>
      <dgm:spPr/>
    </dgm:pt>
    <dgm:pt modelId="{6A454B66-BAC5-42F2-8C6D-A79D5A068DD7}" type="pres">
      <dgm:prSet presAssocID="{D5A40296-AEE5-468B-A699-C6FE15C13ADE}" presName="tx1" presStyleLbl="revTx" presStyleIdx="6" presStyleCnt="8"/>
      <dgm:spPr/>
      <dgm:t>
        <a:bodyPr/>
        <a:lstStyle/>
        <a:p>
          <a:endParaRPr lang="en-US"/>
        </a:p>
      </dgm:t>
    </dgm:pt>
    <dgm:pt modelId="{8DD039FB-D1AB-40A0-B626-0E125AF3FC42}" type="pres">
      <dgm:prSet presAssocID="{D5A40296-AEE5-468B-A699-C6FE15C13ADE}" presName="vert1" presStyleCnt="0"/>
      <dgm:spPr/>
    </dgm:pt>
    <dgm:pt modelId="{8E3EB0D7-091E-4FD5-BA18-F25BF76BB86F}" type="pres">
      <dgm:prSet presAssocID="{A8C84AC2-6237-40CF-9B1C-D923C2A01483}" presName="thickLine" presStyleLbl="alignNode1" presStyleIdx="7" presStyleCnt="8"/>
      <dgm:spPr/>
    </dgm:pt>
    <dgm:pt modelId="{F1DAE412-48EA-4962-A0B8-A0FB21943B29}" type="pres">
      <dgm:prSet presAssocID="{A8C84AC2-6237-40CF-9B1C-D923C2A01483}" presName="horz1" presStyleCnt="0"/>
      <dgm:spPr/>
    </dgm:pt>
    <dgm:pt modelId="{8C864A96-DF2F-4A55-8202-818B4D0A6B85}" type="pres">
      <dgm:prSet presAssocID="{A8C84AC2-6237-40CF-9B1C-D923C2A01483}" presName="tx1" presStyleLbl="revTx" presStyleIdx="7" presStyleCnt="8"/>
      <dgm:spPr/>
      <dgm:t>
        <a:bodyPr/>
        <a:lstStyle/>
        <a:p>
          <a:endParaRPr lang="en-US"/>
        </a:p>
      </dgm:t>
    </dgm:pt>
    <dgm:pt modelId="{561648CA-D813-48F4-B269-79DF19C2B0F4}" type="pres">
      <dgm:prSet presAssocID="{A8C84AC2-6237-40CF-9B1C-D923C2A01483}" presName="vert1" presStyleCnt="0"/>
      <dgm:spPr/>
    </dgm:pt>
  </dgm:ptLst>
  <dgm:cxnLst>
    <dgm:cxn modelId="{6E735765-E3B2-4799-AE58-6BB973075895}" type="presOf" srcId="{D5A40296-AEE5-468B-A699-C6FE15C13ADE}" destId="{6A454B66-BAC5-42F2-8C6D-A79D5A068DD7}" srcOrd="0" destOrd="0" presId="urn:microsoft.com/office/officeart/2008/layout/LinedList"/>
    <dgm:cxn modelId="{D6A5812F-37EB-4489-94CD-38D44F021BE2}" srcId="{7464734F-04C0-48C3-850E-E1B906968F72}" destId="{A3867FFB-A3CB-466A-A57F-3222AE7BFE84}" srcOrd="2" destOrd="0" parTransId="{6A8F5C40-69EF-44C2-AADB-73D5D197C1EC}" sibTransId="{0630B618-4709-4E06-8CB5-1A729F5515DC}"/>
    <dgm:cxn modelId="{18A7A22F-D08A-4E59-849D-083E6D3CBAF5}" type="presOf" srcId="{A8C84AC2-6237-40CF-9B1C-D923C2A01483}" destId="{8C864A96-DF2F-4A55-8202-818B4D0A6B85}" srcOrd="0" destOrd="0" presId="urn:microsoft.com/office/officeart/2008/layout/LinedList"/>
    <dgm:cxn modelId="{40EAF65B-8378-4C94-B232-58DCD47AE274}" srcId="{7464734F-04C0-48C3-850E-E1B906968F72}" destId="{82E08FB7-D7AB-4E94-8B45-BF8D7DACE5CF}" srcOrd="0" destOrd="0" parTransId="{DE42D33F-3438-4441-91B5-9AEFF2694AE7}" sibTransId="{C2F93B3B-AFB4-4B79-8DD8-6A5BF19E92FA}"/>
    <dgm:cxn modelId="{9DB0B1B6-C9F0-483D-8E99-ADA2EF7A797C}" type="presOf" srcId="{7F0D0D05-8D76-47F0-AC49-1F29EF4EC2B9}" destId="{322E40BE-AFBA-4909-8A09-AF0FEB74740B}" srcOrd="0" destOrd="0" presId="urn:microsoft.com/office/officeart/2008/layout/LinedList"/>
    <dgm:cxn modelId="{F1B2A26A-1750-476A-B446-3AE3DB502F4E}" type="presOf" srcId="{FDBA55E8-C8D1-4C6E-9266-17C02851CE43}" destId="{095EC5F7-2D3A-48B0-9D69-56DE3EC3AC54}" srcOrd="0" destOrd="0" presId="urn:microsoft.com/office/officeart/2008/layout/LinedList"/>
    <dgm:cxn modelId="{BEC45B7F-EB9D-4627-BB4F-8A2C7174BA15}" srcId="{7464734F-04C0-48C3-850E-E1B906968F72}" destId="{FDBA55E8-C8D1-4C6E-9266-17C02851CE43}" srcOrd="4" destOrd="0" parTransId="{F6A397B2-6797-471D-9349-394C4465443C}" sibTransId="{D8361363-A305-4272-B959-FB130D178973}"/>
    <dgm:cxn modelId="{4AB13015-D875-4A0A-A90D-174162EE2830}" srcId="{7464734F-04C0-48C3-850E-E1B906968F72}" destId="{12E71F2A-6E75-4F3E-BCD8-EC33DF7D5F17}" srcOrd="3" destOrd="0" parTransId="{0378F98C-5362-4562-8B2F-543B1A51EAC9}" sibTransId="{20A7A294-1B40-4659-8FDB-6F9BF5693A5E}"/>
    <dgm:cxn modelId="{B8CA161B-46EA-4FA3-AD3C-731761B38FD8}" srcId="{7464734F-04C0-48C3-850E-E1B906968F72}" destId="{7F0D0D05-8D76-47F0-AC49-1F29EF4EC2B9}" srcOrd="1" destOrd="0" parTransId="{0211050E-F4B1-44FD-AFAA-7E98ED908809}" sibTransId="{E2E4B2A7-9296-4B7D-8C21-423A053F2378}"/>
    <dgm:cxn modelId="{B01E1862-85DE-48E2-8845-E96E71B2043F}" type="presOf" srcId="{7464734F-04C0-48C3-850E-E1B906968F72}" destId="{069227C0-412F-43EC-9340-D22E70D8AA03}" srcOrd="0" destOrd="0" presId="urn:microsoft.com/office/officeart/2008/layout/LinedList"/>
    <dgm:cxn modelId="{C3FA3E75-3644-4536-B594-686F54B0FB18}" type="presOf" srcId="{82E08FB7-D7AB-4E94-8B45-BF8D7DACE5CF}" destId="{3450F61A-81A2-4C31-BF1E-9034FEF8F8FB}" srcOrd="0" destOrd="0" presId="urn:microsoft.com/office/officeart/2008/layout/LinedList"/>
    <dgm:cxn modelId="{5D5DFA4B-2EF3-473F-AD4C-67B6C775E0B5}" srcId="{7464734F-04C0-48C3-850E-E1B906968F72}" destId="{E9BB9B4C-198A-4244-BD53-C4360D63DC5B}" srcOrd="5" destOrd="0" parTransId="{C36946FF-FB05-4408-B50A-C36DD6EF7C9A}" sibTransId="{F1F59158-18BD-4598-819B-E239D3A7BD8E}"/>
    <dgm:cxn modelId="{4AB0D7A5-36EE-4A5D-A3C1-DEB847B1235C}" type="presOf" srcId="{12E71F2A-6E75-4F3E-BCD8-EC33DF7D5F17}" destId="{0BBE5A54-083F-43D1-89CF-1A146FF998EA}" srcOrd="0" destOrd="0" presId="urn:microsoft.com/office/officeart/2008/layout/LinedList"/>
    <dgm:cxn modelId="{3B4AA211-822E-4BFD-B6D2-2F484D930145}" type="presOf" srcId="{A3867FFB-A3CB-466A-A57F-3222AE7BFE84}" destId="{0F949DE1-50DC-4FB8-8CB3-DF53942E986C}" srcOrd="0" destOrd="0" presId="urn:microsoft.com/office/officeart/2008/layout/LinedList"/>
    <dgm:cxn modelId="{268BAA16-4534-4DCA-8286-FD7584FEA24B}" srcId="{7464734F-04C0-48C3-850E-E1B906968F72}" destId="{A8C84AC2-6237-40CF-9B1C-D923C2A01483}" srcOrd="7" destOrd="0" parTransId="{414EF1C5-DE90-409F-BA59-DF0163B48FF3}" sibTransId="{DBF67548-98CF-4217-A669-03371E635AD6}"/>
    <dgm:cxn modelId="{ECEA1166-021B-43A6-ABEC-048AA3220092}" srcId="{7464734F-04C0-48C3-850E-E1B906968F72}" destId="{D5A40296-AEE5-468B-A699-C6FE15C13ADE}" srcOrd="6" destOrd="0" parTransId="{26819944-3DF0-49A3-A497-A72D952C3E3E}" sibTransId="{6498411C-FF8D-45D3-BC4A-DF7F2DD76EF6}"/>
    <dgm:cxn modelId="{5D5E9EAF-B66A-4DD3-9976-6C12B601600A}" type="presOf" srcId="{E9BB9B4C-198A-4244-BD53-C4360D63DC5B}" destId="{CA022448-5B6D-4AD6-A049-358BE4BBEBD0}" srcOrd="0" destOrd="0" presId="urn:microsoft.com/office/officeart/2008/layout/LinedList"/>
    <dgm:cxn modelId="{AEF595D0-4FFE-4A9C-9A8F-B48F851A36F4}" type="presParOf" srcId="{069227C0-412F-43EC-9340-D22E70D8AA03}" destId="{ABA673FE-4899-4D6B-B58A-F96D11AB7FF5}" srcOrd="0" destOrd="0" presId="urn:microsoft.com/office/officeart/2008/layout/LinedList"/>
    <dgm:cxn modelId="{3EEBF1B8-9881-4131-AC71-EE3E2F00959C}" type="presParOf" srcId="{069227C0-412F-43EC-9340-D22E70D8AA03}" destId="{7B400AAE-E922-43A9-B5DC-9FA5EEBF7DC1}" srcOrd="1" destOrd="0" presId="urn:microsoft.com/office/officeart/2008/layout/LinedList"/>
    <dgm:cxn modelId="{B63A9B4B-3147-4A13-8F86-77F1C8E36BF1}" type="presParOf" srcId="{7B400AAE-E922-43A9-B5DC-9FA5EEBF7DC1}" destId="{3450F61A-81A2-4C31-BF1E-9034FEF8F8FB}" srcOrd="0" destOrd="0" presId="urn:microsoft.com/office/officeart/2008/layout/LinedList"/>
    <dgm:cxn modelId="{3D49D883-C879-4D86-8E2B-225877A17C2D}" type="presParOf" srcId="{7B400AAE-E922-43A9-B5DC-9FA5EEBF7DC1}" destId="{F34E7514-B928-44F4-AC02-63720852CE25}" srcOrd="1" destOrd="0" presId="urn:microsoft.com/office/officeart/2008/layout/LinedList"/>
    <dgm:cxn modelId="{2AEA2654-A48D-4094-98C5-76DC5A44D738}" type="presParOf" srcId="{069227C0-412F-43EC-9340-D22E70D8AA03}" destId="{F536B6C8-15D4-42F4-9C34-A0CAD198FF4D}" srcOrd="2" destOrd="0" presId="urn:microsoft.com/office/officeart/2008/layout/LinedList"/>
    <dgm:cxn modelId="{BA5FCE32-3FCE-4DED-BA56-5459ED87AFA2}" type="presParOf" srcId="{069227C0-412F-43EC-9340-D22E70D8AA03}" destId="{09EEBE9D-8B1D-4F2A-93CB-664B878041BA}" srcOrd="3" destOrd="0" presId="urn:microsoft.com/office/officeart/2008/layout/LinedList"/>
    <dgm:cxn modelId="{BE077C81-2A1D-4D10-A5A4-72D6AA61C7A5}" type="presParOf" srcId="{09EEBE9D-8B1D-4F2A-93CB-664B878041BA}" destId="{322E40BE-AFBA-4909-8A09-AF0FEB74740B}" srcOrd="0" destOrd="0" presId="urn:microsoft.com/office/officeart/2008/layout/LinedList"/>
    <dgm:cxn modelId="{7826CC90-6A76-4038-B43D-BAA55793CCB1}" type="presParOf" srcId="{09EEBE9D-8B1D-4F2A-93CB-664B878041BA}" destId="{53AC41B3-525E-46BF-B4B6-ED653201509F}" srcOrd="1" destOrd="0" presId="urn:microsoft.com/office/officeart/2008/layout/LinedList"/>
    <dgm:cxn modelId="{42E56423-6748-4F4A-9931-7EB1B80AEA4D}" type="presParOf" srcId="{069227C0-412F-43EC-9340-D22E70D8AA03}" destId="{1505DF9B-FD98-41C3-A36A-2A9D3818D768}" srcOrd="4" destOrd="0" presId="urn:microsoft.com/office/officeart/2008/layout/LinedList"/>
    <dgm:cxn modelId="{0F8A9C58-F631-4F90-A5E6-71B9C5F28AE8}" type="presParOf" srcId="{069227C0-412F-43EC-9340-D22E70D8AA03}" destId="{A9E409B6-CD2C-4EDE-8FC1-60541E03D8B0}" srcOrd="5" destOrd="0" presId="urn:microsoft.com/office/officeart/2008/layout/LinedList"/>
    <dgm:cxn modelId="{39D433E2-A251-4EFD-9ADB-136C3595D6A0}" type="presParOf" srcId="{A9E409B6-CD2C-4EDE-8FC1-60541E03D8B0}" destId="{0F949DE1-50DC-4FB8-8CB3-DF53942E986C}" srcOrd="0" destOrd="0" presId="urn:microsoft.com/office/officeart/2008/layout/LinedList"/>
    <dgm:cxn modelId="{36CB136C-3898-4BCD-B3B7-27D569639F31}" type="presParOf" srcId="{A9E409B6-CD2C-4EDE-8FC1-60541E03D8B0}" destId="{131DC61B-F74C-46E7-A91D-DEC92B9C6795}" srcOrd="1" destOrd="0" presId="urn:microsoft.com/office/officeart/2008/layout/LinedList"/>
    <dgm:cxn modelId="{0C895695-01A0-4910-BF1E-6CE4888C3944}" type="presParOf" srcId="{069227C0-412F-43EC-9340-D22E70D8AA03}" destId="{F52FE7AE-2634-49C5-975B-C7C78A1B9A0A}" srcOrd="6" destOrd="0" presId="urn:microsoft.com/office/officeart/2008/layout/LinedList"/>
    <dgm:cxn modelId="{0496323C-61F6-4F3B-9DA4-FEE0BA060540}" type="presParOf" srcId="{069227C0-412F-43EC-9340-D22E70D8AA03}" destId="{F0A4DC1B-7709-4D0B-A0C9-1EBB6B02DEB2}" srcOrd="7" destOrd="0" presId="urn:microsoft.com/office/officeart/2008/layout/LinedList"/>
    <dgm:cxn modelId="{837D990A-F914-48A2-8F46-A8A7EA014A97}" type="presParOf" srcId="{F0A4DC1B-7709-4D0B-A0C9-1EBB6B02DEB2}" destId="{0BBE5A54-083F-43D1-89CF-1A146FF998EA}" srcOrd="0" destOrd="0" presId="urn:microsoft.com/office/officeart/2008/layout/LinedList"/>
    <dgm:cxn modelId="{7169B803-B74C-49EC-83F7-55D98A163B1B}" type="presParOf" srcId="{F0A4DC1B-7709-4D0B-A0C9-1EBB6B02DEB2}" destId="{8AB56B06-5B91-48D4-9730-305D4F599EC0}" srcOrd="1" destOrd="0" presId="urn:microsoft.com/office/officeart/2008/layout/LinedList"/>
    <dgm:cxn modelId="{B94D88C8-F0C9-45D7-80C0-DCB3607C4955}" type="presParOf" srcId="{069227C0-412F-43EC-9340-D22E70D8AA03}" destId="{B08F2183-860B-49E1-A053-5CB5FEBDD19F}" srcOrd="8" destOrd="0" presId="urn:microsoft.com/office/officeart/2008/layout/LinedList"/>
    <dgm:cxn modelId="{95BFBF49-C590-4715-A30F-2D4F4D02078A}" type="presParOf" srcId="{069227C0-412F-43EC-9340-D22E70D8AA03}" destId="{9DF672EE-AF34-4236-8D28-3EA86EF1A681}" srcOrd="9" destOrd="0" presId="urn:microsoft.com/office/officeart/2008/layout/LinedList"/>
    <dgm:cxn modelId="{9E24293B-9A3A-44BF-AD57-C910D7437CD1}" type="presParOf" srcId="{9DF672EE-AF34-4236-8D28-3EA86EF1A681}" destId="{095EC5F7-2D3A-48B0-9D69-56DE3EC3AC54}" srcOrd="0" destOrd="0" presId="urn:microsoft.com/office/officeart/2008/layout/LinedList"/>
    <dgm:cxn modelId="{5992692D-8D53-4571-92D3-FB373AB299AA}" type="presParOf" srcId="{9DF672EE-AF34-4236-8D28-3EA86EF1A681}" destId="{BDF4CFE1-059B-409A-8ED8-8278E742E3C4}" srcOrd="1" destOrd="0" presId="urn:microsoft.com/office/officeart/2008/layout/LinedList"/>
    <dgm:cxn modelId="{A8D0CF12-A4A7-4B2F-B663-985D91442A0F}" type="presParOf" srcId="{069227C0-412F-43EC-9340-D22E70D8AA03}" destId="{86807452-5AF5-4B1D-9689-B8BAF014F430}" srcOrd="10" destOrd="0" presId="urn:microsoft.com/office/officeart/2008/layout/LinedList"/>
    <dgm:cxn modelId="{3003DFDA-1394-49A0-96CB-81FFF797B249}" type="presParOf" srcId="{069227C0-412F-43EC-9340-D22E70D8AA03}" destId="{9FD091F5-8270-49A3-8566-AB2A570D7AB3}" srcOrd="11" destOrd="0" presId="urn:microsoft.com/office/officeart/2008/layout/LinedList"/>
    <dgm:cxn modelId="{E8892B1A-8C61-475E-964F-25E2856F6E29}" type="presParOf" srcId="{9FD091F5-8270-49A3-8566-AB2A570D7AB3}" destId="{CA022448-5B6D-4AD6-A049-358BE4BBEBD0}" srcOrd="0" destOrd="0" presId="urn:microsoft.com/office/officeart/2008/layout/LinedList"/>
    <dgm:cxn modelId="{70B525F5-101B-4F94-B461-4CD61DEF956F}" type="presParOf" srcId="{9FD091F5-8270-49A3-8566-AB2A570D7AB3}" destId="{EDB77B3D-30DC-42B8-863A-2F2A6504B70E}" srcOrd="1" destOrd="0" presId="urn:microsoft.com/office/officeart/2008/layout/LinedList"/>
    <dgm:cxn modelId="{C31C8D16-998B-42E7-A387-8F3CCA87A329}" type="presParOf" srcId="{069227C0-412F-43EC-9340-D22E70D8AA03}" destId="{333F5449-44C7-43FC-A2FB-A44F281548C4}" srcOrd="12" destOrd="0" presId="urn:microsoft.com/office/officeart/2008/layout/LinedList"/>
    <dgm:cxn modelId="{624341F6-698E-410E-BF6F-F9838911BB98}" type="presParOf" srcId="{069227C0-412F-43EC-9340-D22E70D8AA03}" destId="{B79834B2-5A52-4D58-94CB-3329270DCDBC}" srcOrd="13" destOrd="0" presId="urn:microsoft.com/office/officeart/2008/layout/LinedList"/>
    <dgm:cxn modelId="{5B864E3C-6DC3-4744-8B65-90432E125127}" type="presParOf" srcId="{B79834B2-5A52-4D58-94CB-3329270DCDBC}" destId="{6A454B66-BAC5-42F2-8C6D-A79D5A068DD7}" srcOrd="0" destOrd="0" presId="urn:microsoft.com/office/officeart/2008/layout/LinedList"/>
    <dgm:cxn modelId="{60FD8A6E-1510-4F0E-93B9-2A8647DD5164}" type="presParOf" srcId="{B79834B2-5A52-4D58-94CB-3329270DCDBC}" destId="{8DD039FB-D1AB-40A0-B626-0E125AF3FC42}" srcOrd="1" destOrd="0" presId="urn:microsoft.com/office/officeart/2008/layout/LinedList"/>
    <dgm:cxn modelId="{8EFDD415-7273-4C33-9D4B-3F045ACD52BA}" type="presParOf" srcId="{069227C0-412F-43EC-9340-D22E70D8AA03}" destId="{8E3EB0D7-091E-4FD5-BA18-F25BF76BB86F}" srcOrd="14" destOrd="0" presId="urn:microsoft.com/office/officeart/2008/layout/LinedList"/>
    <dgm:cxn modelId="{5B7E70EE-568B-4D58-A856-0B542A95BFCE}" type="presParOf" srcId="{069227C0-412F-43EC-9340-D22E70D8AA03}" destId="{F1DAE412-48EA-4962-A0B8-A0FB21943B29}" srcOrd="15" destOrd="0" presId="urn:microsoft.com/office/officeart/2008/layout/LinedList"/>
    <dgm:cxn modelId="{ACB583E3-6960-4986-BFB0-E535FF5AA542}" type="presParOf" srcId="{F1DAE412-48EA-4962-A0B8-A0FB21943B29}" destId="{8C864A96-DF2F-4A55-8202-818B4D0A6B85}" srcOrd="0" destOrd="0" presId="urn:microsoft.com/office/officeart/2008/layout/LinedList"/>
    <dgm:cxn modelId="{BC10C43F-11BB-43EC-82A2-AEA5E6110E5F}" type="presParOf" srcId="{F1DAE412-48EA-4962-A0B8-A0FB21943B29}" destId="{561648CA-D813-48F4-B269-79DF19C2B0F4}"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1BE6BE-8D93-49FA-B750-B7B134E5AC9A}"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9066896F-34E7-49C8-A2EC-73EE6A965FBE}">
      <dgm:prSet/>
      <dgm:spPr/>
      <dgm:t>
        <a:bodyPr/>
        <a:lstStyle/>
        <a:p>
          <a:pPr>
            <a:defRPr b="1"/>
          </a:pPr>
          <a:r>
            <a:rPr lang="en-US"/>
            <a:t>31 Jan.</a:t>
          </a:r>
        </a:p>
      </dgm:t>
    </dgm:pt>
    <dgm:pt modelId="{41B21ED6-AC4D-4776-887B-C4815F2310FE}" type="parTrans" cxnId="{B839C775-3056-48F2-A20F-8508293B6C1C}">
      <dgm:prSet/>
      <dgm:spPr/>
      <dgm:t>
        <a:bodyPr/>
        <a:lstStyle/>
        <a:p>
          <a:endParaRPr lang="en-US"/>
        </a:p>
      </dgm:t>
    </dgm:pt>
    <dgm:pt modelId="{B90118BE-DB49-4B03-BD91-FB4FECCC95CE}" type="sibTrans" cxnId="{B839C775-3056-48F2-A20F-8508293B6C1C}">
      <dgm:prSet/>
      <dgm:spPr/>
      <dgm:t>
        <a:bodyPr/>
        <a:lstStyle/>
        <a:p>
          <a:endParaRPr lang="en-US"/>
        </a:p>
      </dgm:t>
    </dgm:pt>
    <dgm:pt modelId="{DB4F466B-64FF-4B75-BA29-8499F2DE3846}">
      <dgm:prSet/>
      <dgm:spPr/>
      <dgm:t>
        <a:bodyPr/>
        <a:lstStyle/>
        <a:p>
          <a:r>
            <a:rPr lang="en-US"/>
            <a:t>Southward draping frontal system/</a:t>
          </a:r>
        </a:p>
      </dgm:t>
    </dgm:pt>
    <dgm:pt modelId="{0D366D49-E320-4FE1-A010-4D9AB0778D4F}" type="parTrans" cxnId="{CC1217BD-BA03-4021-9C22-A6B1C2A42D3D}">
      <dgm:prSet/>
      <dgm:spPr/>
      <dgm:t>
        <a:bodyPr/>
        <a:lstStyle/>
        <a:p>
          <a:endParaRPr lang="en-US"/>
        </a:p>
      </dgm:t>
    </dgm:pt>
    <dgm:pt modelId="{6C7AEE31-9DD2-4D3B-83CD-E9B8E36DA4B2}" type="sibTrans" cxnId="{CC1217BD-BA03-4021-9C22-A6B1C2A42D3D}">
      <dgm:prSet/>
      <dgm:spPr/>
      <dgm:t>
        <a:bodyPr/>
        <a:lstStyle/>
        <a:p>
          <a:endParaRPr lang="en-US"/>
        </a:p>
      </dgm:t>
    </dgm:pt>
    <dgm:pt modelId="{4ABDAE73-EB77-4C84-9E8E-7DCBD27959A7}">
      <dgm:prSet/>
      <dgm:spPr/>
      <dgm:t>
        <a:bodyPr/>
        <a:lstStyle/>
        <a:p>
          <a:pPr>
            <a:defRPr b="1"/>
          </a:pPr>
          <a:r>
            <a:rPr lang="en-US"/>
            <a:t>4 May</a:t>
          </a:r>
        </a:p>
      </dgm:t>
    </dgm:pt>
    <dgm:pt modelId="{0EA1E913-D72B-4C12-A23A-3EEEE8898E27}" type="parTrans" cxnId="{5201ADAB-25E7-43FF-BB08-3EFF8F5C31C4}">
      <dgm:prSet/>
      <dgm:spPr/>
      <dgm:t>
        <a:bodyPr/>
        <a:lstStyle/>
        <a:p>
          <a:endParaRPr lang="en-US"/>
        </a:p>
      </dgm:t>
    </dgm:pt>
    <dgm:pt modelId="{6F76EA6F-D52E-4FEB-A53E-198160047EBA}" type="sibTrans" cxnId="{5201ADAB-25E7-43FF-BB08-3EFF8F5C31C4}">
      <dgm:prSet/>
      <dgm:spPr/>
      <dgm:t>
        <a:bodyPr/>
        <a:lstStyle/>
        <a:p>
          <a:endParaRPr lang="en-US"/>
        </a:p>
      </dgm:t>
    </dgm:pt>
    <dgm:pt modelId="{4A15395B-BC6D-4AFE-B546-FFA14D30CE22}">
      <dgm:prSet/>
      <dgm:spPr/>
      <dgm:t>
        <a:bodyPr/>
        <a:lstStyle/>
        <a:p>
          <a:r>
            <a:rPr lang="en-US"/>
            <a:t>Upper -Level trough moisture advection</a:t>
          </a:r>
        </a:p>
      </dgm:t>
    </dgm:pt>
    <dgm:pt modelId="{1EF9DA7C-04A4-4763-A538-A6E14CB3971D}" type="parTrans" cxnId="{23B95F98-8F8F-4DA7-BD07-73A8398A7DC2}">
      <dgm:prSet/>
      <dgm:spPr/>
      <dgm:t>
        <a:bodyPr/>
        <a:lstStyle/>
        <a:p>
          <a:endParaRPr lang="en-US"/>
        </a:p>
      </dgm:t>
    </dgm:pt>
    <dgm:pt modelId="{6AB2CA79-C993-4F60-A696-393E39FBA11C}" type="sibTrans" cxnId="{23B95F98-8F8F-4DA7-BD07-73A8398A7DC2}">
      <dgm:prSet/>
      <dgm:spPr/>
      <dgm:t>
        <a:bodyPr/>
        <a:lstStyle/>
        <a:p>
          <a:endParaRPr lang="en-US"/>
        </a:p>
      </dgm:t>
    </dgm:pt>
    <dgm:pt modelId="{792CED4B-5928-47C2-8F5B-68ED967C8970}">
      <dgm:prSet/>
      <dgm:spPr/>
      <dgm:t>
        <a:bodyPr/>
        <a:lstStyle/>
        <a:p>
          <a:pPr>
            <a:defRPr b="1"/>
          </a:pPr>
          <a:r>
            <a:rPr lang="en-US"/>
            <a:t>8 May</a:t>
          </a:r>
        </a:p>
      </dgm:t>
    </dgm:pt>
    <dgm:pt modelId="{803C3217-D0E5-40D7-A9B3-74ECBE8806E8}" type="parTrans" cxnId="{2C780F5E-9B40-4BDE-8EBB-3EDCDD73DB70}">
      <dgm:prSet/>
      <dgm:spPr/>
      <dgm:t>
        <a:bodyPr/>
        <a:lstStyle/>
        <a:p>
          <a:endParaRPr lang="en-US"/>
        </a:p>
      </dgm:t>
    </dgm:pt>
    <dgm:pt modelId="{178F6180-1443-44AC-A91B-E0FF9FF7AD42}" type="sibTrans" cxnId="{2C780F5E-9B40-4BDE-8EBB-3EDCDD73DB70}">
      <dgm:prSet/>
      <dgm:spPr/>
      <dgm:t>
        <a:bodyPr/>
        <a:lstStyle/>
        <a:p>
          <a:endParaRPr lang="en-US"/>
        </a:p>
      </dgm:t>
    </dgm:pt>
    <dgm:pt modelId="{EE0E9661-D7AF-494F-9B19-0EFF122C9182}">
      <dgm:prSet/>
      <dgm:spPr/>
      <dgm:t>
        <a:bodyPr/>
        <a:lstStyle/>
        <a:p>
          <a:r>
            <a:rPr lang="en-US"/>
            <a:t>Upper - Level trough Moisture advection</a:t>
          </a:r>
        </a:p>
      </dgm:t>
    </dgm:pt>
    <dgm:pt modelId="{8247198B-EB84-4F84-B763-FD39DF381308}" type="parTrans" cxnId="{488AE49C-4EDA-4836-85C3-A0D7665F56C1}">
      <dgm:prSet/>
      <dgm:spPr/>
      <dgm:t>
        <a:bodyPr/>
        <a:lstStyle/>
        <a:p>
          <a:endParaRPr lang="en-US"/>
        </a:p>
      </dgm:t>
    </dgm:pt>
    <dgm:pt modelId="{80CF0672-C0B3-4DE8-B7C1-77B57EF7EDD7}" type="sibTrans" cxnId="{488AE49C-4EDA-4836-85C3-A0D7665F56C1}">
      <dgm:prSet/>
      <dgm:spPr/>
      <dgm:t>
        <a:bodyPr/>
        <a:lstStyle/>
        <a:p>
          <a:endParaRPr lang="en-US"/>
        </a:p>
      </dgm:t>
    </dgm:pt>
    <dgm:pt modelId="{E4822471-7CEE-411B-8422-0650B660C49C}">
      <dgm:prSet/>
      <dgm:spPr/>
      <dgm:t>
        <a:bodyPr/>
        <a:lstStyle/>
        <a:p>
          <a:pPr>
            <a:defRPr b="1"/>
          </a:pPr>
          <a:r>
            <a:rPr lang="en-US"/>
            <a:t>24 June</a:t>
          </a:r>
        </a:p>
      </dgm:t>
    </dgm:pt>
    <dgm:pt modelId="{D6D3ACF0-CFA8-4941-AD9B-F52267DCBD68}" type="parTrans" cxnId="{E2EC27AE-8366-4636-9104-D6F34BB9D780}">
      <dgm:prSet/>
      <dgm:spPr/>
      <dgm:t>
        <a:bodyPr/>
        <a:lstStyle/>
        <a:p>
          <a:endParaRPr lang="en-US"/>
        </a:p>
      </dgm:t>
    </dgm:pt>
    <dgm:pt modelId="{F92F1BE1-2D1E-4316-BF86-7C28FCDC5F09}" type="sibTrans" cxnId="{E2EC27AE-8366-4636-9104-D6F34BB9D780}">
      <dgm:prSet/>
      <dgm:spPr/>
      <dgm:t>
        <a:bodyPr/>
        <a:lstStyle/>
        <a:p>
          <a:endParaRPr lang="en-US"/>
        </a:p>
      </dgm:t>
    </dgm:pt>
    <dgm:pt modelId="{DA4F72AF-50C2-4D7A-B8B5-A953A12692D6}">
      <dgm:prSet/>
      <dgm:spPr/>
      <dgm:t>
        <a:bodyPr/>
        <a:lstStyle/>
        <a:p>
          <a:r>
            <a:rPr lang="en-US"/>
            <a:t>Deep-layered moisture advection</a:t>
          </a:r>
        </a:p>
      </dgm:t>
    </dgm:pt>
    <dgm:pt modelId="{9B3E9B52-341D-4B7A-A019-D5FD2F058A7A}" type="parTrans" cxnId="{9C7B0177-2C9A-4003-93DF-ED749282FAC8}">
      <dgm:prSet/>
      <dgm:spPr/>
      <dgm:t>
        <a:bodyPr/>
        <a:lstStyle/>
        <a:p>
          <a:endParaRPr lang="en-US"/>
        </a:p>
      </dgm:t>
    </dgm:pt>
    <dgm:pt modelId="{B76AED9A-647C-45E6-BA2D-6B6607A638DC}" type="sibTrans" cxnId="{9C7B0177-2C9A-4003-93DF-ED749282FAC8}">
      <dgm:prSet/>
      <dgm:spPr/>
      <dgm:t>
        <a:bodyPr/>
        <a:lstStyle/>
        <a:p>
          <a:endParaRPr lang="en-US"/>
        </a:p>
      </dgm:t>
    </dgm:pt>
    <dgm:pt modelId="{8C82F9BA-DB0C-47FC-8277-171F3CAA52B8}">
      <dgm:prSet/>
      <dgm:spPr/>
      <dgm:t>
        <a:bodyPr/>
        <a:lstStyle/>
        <a:p>
          <a:pPr>
            <a:defRPr b="1"/>
          </a:pPr>
          <a:r>
            <a:rPr lang="en-US"/>
            <a:t>30 June</a:t>
          </a:r>
        </a:p>
      </dgm:t>
    </dgm:pt>
    <dgm:pt modelId="{3609DC19-A192-4440-9B25-B471073F90D3}" type="parTrans" cxnId="{98D680F3-E41D-483D-928D-69DC17B17EDE}">
      <dgm:prSet/>
      <dgm:spPr/>
      <dgm:t>
        <a:bodyPr/>
        <a:lstStyle/>
        <a:p>
          <a:endParaRPr lang="en-US"/>
        </a:p>
      </dgm:t>
    </dgm:pt>
    <dgm:pt modelId="{4216BE47-9FBE-40B4-BFF7-B774227B41AD}" type="sibTrans" cxnId="{98D680F3-E41D-483D-928D-69DC17B17EDE}">
      <dgm:prSet/>
      <dgm:spPr/>
      <dgm:t>
        <a:bodyPr/>
        <a:lstStyle/>
        <a:p>
          <a:endParaRPr lang="en-US"/>
        </a:p>
      </dgm:t>
    </dgm:pt>
    <dgm:pt modelId="{C7F0016B-CA39-4D3C-A5B3-DCBC89594D29}">
      <dgm:prSet/>
      <dgm:spPr/>
      <dgm:t>
        <a:bodyPr/>
        <a:lstStyle/>
        <a:p>
          <a:r>
            <a:rPr lang="en-US"/>
            <a:t>Tropical wave</a:t>
          </a:r>
        </a:p>
      </dgm:t>
    </dgm:pt>
    <dgm:pt modelId="{82FBF7B5-034E-44F3-B104-47D80946C7A4}" type="parTrans" cxnId="{12138649-B4D1-4C95-BC93-3A4A485E5774}">
      <dgm:prSet/>
      <dgm:spPr/>
      <dgm:t>
        <a:bodyPr/>
        <a:lstStyle/>
        <a:p>
          <a:endParaRPr lang="en-US"/>
        </a:p>
      </dgm:t>
    </dgm:pt>
    <dgm:pt modelId="{11698F2C-7272-49D7-AE01-951387C76BA4}" type="sibTrans" cxnId="{12138649-B4D1-4C95-BC93-3A4A485E5774}">
      <dgm:prSet/>
      <dgm:spPr/>
      <dgm:t>
        <a:bodyPr/>
        <a:lstStyle/>
        <a:p>
          <a:endParaRPr lang="en-US"/>
        </a:p>
      </dgm:t>
    </dgm:pt>
    <dgm:pt modelId="{1CC511BB-4D4B-4430-BA3A-DDF507303E27}">
      <dgm:prSet/>
      <dgm:spPr/>
      <dgm:t>
        <a:bodyPr/>
        <a:lstStyle/>
        <a:p>
          <a:pPr>
            <a:defRPr b="1"/>
          </a:pPr>
          <a:r>
            <a:rPr lang="en-US"/>
            <a:t>2 July</a:t>
          </a:r>
        </a:p>
      </dgm:t>
    </dgm:pt>
    <dgm:pt modelId="{CFF215FF-9443-4D45-AF13-AF99B9B6C98C}" type="parTrans" cxnId="{BF18FFBE-7603-4196-9535-2A24B5C274DA}">
      <dgm:prSet/>
      <dgm:spPr/>
      <dgm:t>
        <a:bodyPr/>
        <a:lstStyle/>
        <a:p>
          <a:endParaRPr lang="en-US"/>
        </a:p>
      </dgm:t>
    </dgm:pt>
    <dgm:pt modelId="{E8DF0C5C-4EB6-4596-96E6-26D16937340D}" type="sibTrans" cxnId="{BF18FFBE-7603-4196-9535-2A24B5C274DA}">
      <dgm:prSet/>
      <dgm:spPr/>
      <dgm:t>
        <a:bodyPr/>
        <a:lstStyle/>
        <a:p>
          <a:endParaRPr lang="en-US"/>
        </a:p>
      </dgm:t>
    </dgm:pt>
    <dgm:pt modelId="{664F01EC-A6D4-482B-B58D-26F792B918D8}">
      <dgm:prSet/>
      <dgm:spPr/>
      <dgm:t>
        <a:bodyPr/>
        <a:lstStyle/>
        <a:p>
          <a:r>
            <a:rPr lang="en-US"/>
            <a:t>Hurricane Elsa</a:t>
          </a:r>
        </a:p>
      </dgm:t>
    </dgm:pt>
    <dgm:pt modelId="{08BDF98C-5911-4F4F-9EBA-1600057C06D7}" type="parTrans" cxnId="{58FC7AE6-4595-46B8-8FC7-EA78EF519EC6}">
      <dgm:prSet/>
      <dgm:spPr/>
      <dgm:t>
        <a:bodyPr/>
        <a:lstStyle/>
        <a:p>
          <a:endParaRPr lang="en-US"/>
        </a:p>
      </dgm:t>
    </dgm:pt>
    <dgm:pt modelId="{AF809835-C7B3-439B-BCF5-B89A9A1066FD}" type="sibTrans" cxnId="{58FC7AE6-4595-46B8-8FC7-EA78EF519EC6}">
      <dgm:prSet/>
      <dgm:spPr/>
      <dgm:t>
        <a:bodyPr/>
        <a:lstStyle/>
        <a:p>
          <a:endParaRPr lang="en-US"/>
        </a:p>
      </dgm:t>
    </dgm:pt>
    <dgm:pt modelId="{4ACA8C34-FE0E-40B8-8DDE-7CF833EAE57C}">
      <dgm:prSet/>
      <dgm:spPr/>
      <dgm:t>
        <a:bodyPr/>
        <a:lstStyle/>
        <a:p>
          <a:pPr>
            <a:defRPr b="1"/>
          </a:pPr>
          <a:r>
            <a:rPr lang="en-US"/>
            <a:t>28 July</a:t>
          </a:r>
        </a:p>
      </dgm:t>
    </dgm:pt>
    <dgm:pt modelId="{5042607E-42D3-4756-90FB-76767D91E240}" type="parTrans" cxnId="{97E71B56-9405-45F1-9A3D-1783E45C95CD}">
      <dgm:prSet/>
      <dgm:spPr/>
      <dgm:t>
        <a:bodyPr/>
        <a:lstStyle/>
        <a:p>
          <a:endParaRPr lang="en-US"/>
        </a:p>
      </dgm:t>
    </dgm:pt>
    <dgm:pt modelId="{6088FD13-38E4-42A6-B4B1-D8CBE9A7DCA1}" type="sibTrans" cxnId="{97E71B56-9405-45F1-9A3D-1783E45C95CD}">
      <dgm:prSet/>
      <dgm:spPr/>
      <dgm:t>
        <a:bodyPr/>
        <a:lstStyle/>
        <a:p>
          <a:endParaRPr lang="en-US"/>
        </a:p>
      </dgm:t>
    </dgm:pt>
    <dgm:pt modelId="{E93BB5BD-49E2-4A39-BC12-69215014BA32}">
      <dgm:prSet/>
      <dgm:spPr/>
      <dgm:t>
        <a:bodyPr/>
        <a:lstStyle/>
        <a:p>
          <a:r>
            <a:rPr lang="en-US"/>
            <a:t>Moisture surge</a:t>
          </a:r>
        </a:p>
      </dgm:t>
    </dgm:pt>
    <dgm:pt modelId="{5074CB6C-6BEF-479F-BB53-7B939850FC5C}" type="parTrans" cxnId="{541FF970-F8C1-4BBB-BCCB-F07C90ED4DAA}">
      <dgm:prSet/>
      <dgm:spPr/>
      <dgm:t>
        <a:bodyPr/>
        <a:lstStyle/>
        <a:p>
          <a:endParaRPr lang="en-US"/>
        </a:p>
      </dgm:t>
    </dgm:pt>
    <dgm:pt modelId="{F42820E2-9634-4E2C-8C7B-6B0A419177F6}" type="sibTrans" cxnId="{541FF970-F8C1-4BBB-BCCB-F07C90ED4DAA}">
      <dgm:prSet/>
      <dgm:spPr/>
      <dgm:t>
        <a:bodyPr/>
        <a:lstStyle/>
        <a:p>
          <a:endParaRPr lang="en-US"/>
        </a:p>
      </dgm:t>
    </dgm:pt>
    <dgm:pt modelId="{FBE221CD-06D2-4DB3-8830-AAEC4D7D9D26}">
      <dgm:prSet/>
      <dgm:spPr/>
      <dgm:t>
        <a:bodyPr/>
        <a:lstStyle/>
        <a:p>
          <a:pPr>
            <a:defRPr b="1"/>
          </a:pPr>
          <a:r>
            <a:rPr lang="en-US"/>
            <a:t>3 Sep.</a:t>
          </a:r>
        </a:p>
      </dgm:t>
    </dgm:pt>
    <dgm:pt modelId="{38B06E32-8A43-4B95-A124-A81B1E9DD69B}" type="parTrans" cxnId="{BC2038D2-1B13-4F30-BFCA-5C97690B6403}">
      <dgm:prSet/>
      <dgm:spPr/>
      <dgm:t>
        <a:bodyPr/>
        <a:lstStyle/>
        <a:p>
          <a:endParaRPr lang="en-US"/>
        </a:p>
      </dgm:t>
    </dgm:pt>
    <dgm:pt modelId="{FF87B481-6AA5-4D62-BA2B-A4B3BC3E92DF}" type="sibTrans" cxnId="{BC2038D2-1B13-4F30-BFCA-5C97690B6403}">
      <dgm:prSet/>
      <dgm:spPr/>
      <dgm:t>
        <a:bodyPr/>
        <a:lstStyle/>
        <a:p>
          <a:endParaRPr lang="en-US"/>
        </a:p>
      </dgm:t>
    </dgm:pt>
    <dgm:pt modelId="{CADA31F4-D0BA-413B-B81C-F203F3789220}">
      <dgm:prSet/>
      <dgm:spPr/>
      <dgm:t>
        <a:bodyPr/>
        <a:lstStyle/>
        <a:p>
          <a:r>
            <a:rPr lang="en-US"/>
            <a:t>Moisture surge trailing tropical wave</a:t>
          </a:r>
        </a:p>
      </dgm:t>
    </dgm:pt>
    <dgm:pt modelId="{47A32526-E6B6-47CF-8238-E911928945D3}" type="parTrans" cxnId="{F4911263-8AEB-4ADE-9496-4612D394E160}">
      <dgm:prSet/>
      <dgm:spPr/>
      <dgm:t>
        <a:bodyPr/>
        <a:lstStyle/>
        <a:p>
          <a:endParaRPr lang="en-US"/>
        </a:p>
      </dgm:t>
    </dgm:pt>
    <dgm:pt modelId="{DC9CD9FC-CF5E-457F-8BA6-84D06DCDC147}" type="sibTrans" cxnId="{F4911263-8AEB-4ADE-9496-4612D394E160}">
      <dgm:prSet/>
      <dgm:spPr/>
      <dgm:t>
        <a:bodyPr/>
        <a:lstStyle/>
        <a:p>
          <a:endParaRPr lang="en-US"/>
        </a:p>
      </dgm:t>
    </dgm:pt>
    <dgm:pt modelId="{35130F2D-642E-4802-8AB2-9857CF965866}">
      <dgm:prSet/>
      <dgm:spPr/>
      <dgm:t>
        <a:bodyPr/>
        <a:lstStyle/>
        <a:p>
          <a:pPr>
            <a:defRPr b="1"/>
          </a:pPr>
          <a:r>
            <a:rPr lang="en-US"/>
            <a:t>27 Sep.</a:t>
          </a:r>
        </a:p>
      </dgm:t>
    </dgm:pt>
    <dgm:pt modelId="{1B9A5AEE-4A46-4FA2-90BC-9C6C1E80D0CC}" type="parTrans" cxnId="{541B4BDB-F2F4-46E9-8232-682FBA4FFB3D}">
      <dgm:prSet/>
      <dgm:spPr/>
      <dgm:t>
        <a:bodyPr/>
        <a:lstStyle/>
        <a:p>
          <a:endParaRPr lang="en-US"/>
        </a:p>
      </dgm:t>
    </dgm:pt>
    <dgm:pt modelId="{7AF691D6-34F9-495E-88E6-E43D5E5F0937}" type="sibTrans" cxnId="{541B4BDB-F2F4-46E9-8232-682FBA4FFB3D}">
      <dgm:prSet/>
      <dgm:spPr/>
      <dgm:t>
        <a:bodyPr/>
        <a:lstStyle/>
        <a:p>
          <a:endParaRPr lang="en-US"/>
        </a:p>
      </dgm:t>
    </dgm:pt>
    <dgm:pt modelId="{07F17BFB-AD29-41C0-B0ED-EE907A5FCE9D}">
      <dgm:prSet/>
      <dgm:spPr/>
      <dgm:t>
        <a:bodyPr/>
        <a:lstStyle/>
        <a:p>
          <a:r>
            <a:rPr lang="en-US"/>
            <a:t>Localized convective build up</a:t>
          </a:r>
        </a:p>
      </dgm:t>
    </dgm:pt>
    <dgm:pt modelId="{23194CDE-9468-43E7-90C6-6C77E85E4B51}" type="parTrans" cxnId="{02E3999F-6AB0-4128-BD87-5CFBDB3C3889}">
      <dgm:prSet/>
      <dgm:spPr/>
      <dgm:t>
        <a:bodyPr/>
        <a:lstStyle/>
        <a:p>
          <a:endParaRPr lang="en-US"/>
        </a:p>
      </dgm:t>
    </dgm:pt>
    <dgm:pt modelId="{A517E981-D5C3-4153-8A55-4178ADB2424F}" type="sibTrans" cxnId="{02E3999F-6AB0-4128-BD87-5CFBDB3C3889}">
      <dgm:prSet/>
      <dgm:spPr/>
      <dgm:t>
        <a:bodyPr/>
        <a:lstStyle/>
        <a:p>
          <a:endParaRPr lang="en-US"/>
        </a:p>
      </dgm:t>
    </dgm:pt>
    <dgm:pt modelId="{41A29280-22C0-4C62-9375-7F600DE090E5}">
      <dgm:prSet/>
      <dgm:spPr/>
      <dgm:t>
        <a:bodyPr/>
        <a:lstStyle/>
        <a:p>
          <a:pPr>
            <a:defRPr b="1"/>
          </a:pPr>
          <a:r>
            <a:rPr lang="en-US"/>
            <a:t>13 Oct.</a:t>
          </a:r>
        </a:p>
      </dgm:t>
    </dgm:pt>
    <dgm:pt modelId="{09DC8718-88F2-47DF-B9DC-09A72EF79AE0}" type="parTrans" cxnId="{530647CA-8D4C-4A1E-8A78-95C0B3D81D9A}">
      <dgm:prSet/>
      <dgm:spPr/>
      <dgm:t>
        <a:bodyPr/>
        <a:lstStyle/>
        <a:p>
          <a:endParaRPr lang="en-US"/>
        </a:p>
      </dgm:t>
    </dgm:pt>
    <dgm:pt modelId="{0D4C743B-B8AE-4A49-A4EE-3D0EAC68ADB0}" type="sibTrans" cxnId="{530647CA-8D4C-4A1E-8A78-95C0B3D81D9A}">
      <dgm:prSet/>
      <dgm:spPr/>
      <dgm:t>
        <a:bodyPr/>
        <a:lstStyle/>
        <a:p>
          <a:endParaRPr lang="en-US"/>
        </a:p>
      </dgm:t>
    </dgm:pt>
    <dgm:pt modelId="{D69B5BAC-23FB-4499-B50D-5D88F1137E4D}">
      <dgm:prSet/>
      <dgm:spPr/>
      <dgm:t>
        <a:bodyPr/>
        <a:lstStyle/>
        <a:p>
          <a:r>
            <a:rPr lang="en-US"/>
            <a:t>Convective build up north of the ITCZ</a:t>
          </a:r>
        </a:p>
      </dgm:t>
    </dgm:pt>
    <dgm:pt modelId="{C3D9421E-2E40-4B0B-8E90-BA08A512FB15}" type="parTrans" cxnId="{05671A6B-A1B6-4536-A2A0-5EECBE7D2631}">
      <dgm:prSet/>
      <dgm:spPr/>
      <dgm:t>
        <a:bodyPr/>
        <a:lstStyle/>
        <a:p>
          <a:endParaRPr lang="en-US"/>
        </a:p>
      </dgm:t>
    </dgm:pt>
    <dgm:pt modelId="{0BAABED6-01C8-45EE-8A03-E06553D56346}" type="sibTrans" cxnId="{05671A6B-A1B6-4536-A2A0-5EECBE7D2631}">
      <dgm:prSet/>
      <dgm:spPr/>
      <dgm:t>
        <a:bodyPr/>
        <a:lstStyle/>
        <a:p>
          <a:endParaRPr lang="en-US"/>
        </a:p>
      </dgm:t>
    </dgm:pt>
    <dgm:pt modelId="{AA0F08F6-30ED-4A20-B770-E022EF128371}" type="pres">
      <dgm:prSet presAssocID="{561BE6BE-8D93-49FA-B750-B7B134E5AC9A}" presName="root" presStyleCnt="0">
        <dgm:presLayoutVars>
          <dgm:chMax/>
          <dgm:chPref/>
          <dgm:animLvl val="lvl"/>
        </dgm:presLayoutVars>
      </dgm:prSet>
      <dgm:spPr/>
      <dgm:t>
        <a:bodyPr/>
        <a:lstStyle/>
        <a:p>
          <a:endParaRPr lang="en-US"/>
        </a:p>
      </dgm:t>
    </dgm:pt>
    <dgm:pt modelId="{80094ED2-D34E-49C8-8445-98DE91A8E173}" type="pres">
      <dgm:prSet presAssocID="{561BE6BE-8D93-49FA-B750-B7B134E5AC9A}" presName="divider" presStyleLbl="node1" presStyleIdx="0" presStyleCnt="1"/>
      <dgm:spPr/>
    </dgm:pt>
    <dgm:pt modelId="{D2589402-3427-4E4A-A83D-720B7FBD522A}" type="pres">
      <dgm:prSet presAssocID="{561BE6BE-8D93-49FA-B750-B7B134E5AC9A}" presName="nodes" presStyleCnt="0">
        <dgm:presLayoutVars>
          <dgm:chMax/>
          <dgm:chPref/>
          <dgm:animLvl val="lvl"/>
        </dgm:presLayoutVars>
      </dgm:prSet>
      <dgm:spPr/>
    </dgm:pt>
    <dgm:pt modelId="{B907FD7B-02A3-4742-A9A8-DEDCC79D6900}" type="pres">
      <dgm:prSet presAssocID="{9066896F-34E7-49C8-A2EC-73EE6A965FBE}" presName="composite" presStyleCnt="0"/>
      <dgm:spPr/>
    </dgm:pt>
    <dgm:pt modelId="{1E28C099-C560-4521-9FC9-1A2248468027}" type="pres">
      <dgm:prSet presAssocID="{9066896F-34E7-49C8-A2EC-73EE6A965FBE}" presName="L1TextContainer" presStyleLbl="revTx" presStyleIdx="0" presStyleCnt="10">
        <dgm:presLayoutVars>
          <dgm:chMax val="1"/>
          <dgm:chPref val="1"/>
          <dgm:bulletEnabled val="1"/>
        </dgm:presLayoutVars>
      </dgm:prSet>
      <dgm:spPr/>
      <dgm:t>
        <a:bodyPr/>
        <a:lstStyle/>
        <a:p>
          <a:endParaRPr lang="en-US"/>
        </a:p>
      </dgm:t>
    </dgm:pt>
    <dgm:pt modelId="{8815C3B8-3BCF-4F1B-9C7F-1313E602E820}" type="pres">
      <dgm:prSet presAssocID="{9066896F-34E7-49C8-A2EC-73EE6A965FBE}" presName="L2TextContainerWrapper" presStyleCnt="0">
        <dgm:presLayoutVars>
          <dgm:chMax val="0"/>
          <dgm:chPref val="0"/>
          <dgm:bulletEnabled val="1"/>
        </dgm:presLayoutVars>
      </dgm:prSet>
      <dgm:spPr/>
    </dgm:pt>
    <dgm:pt modelId="{CC09A1BD-A11B-4487-B53A-C1C035F105FA}" type="pres">
      <dgm:prSet presAssocID="{9066896F-34E7-49C8-A2EC-73EE6A965FBE}" presName="L2TextContainer" presStyleLbl="bgAccFollowNode1" presStyleIdx="0" presStyleCnt="10"/>
      <dgm:spPr/>
      <dgm:t>
        <a:bodyPr/>
        <a:lstStyle/>
        <a:p>
          <a:endParaRPr lang="en-US"/>
        </a:p>
      </dgm:t>
    </dgm:pt>
    <dgm:pt modelId="{2CAFE6A9-73C2-4E64-8D74-7CE753FA41F9}" type="pres">
      <dgm:prSet presAssocID="{9066896F-34E7-49C8-A2EC-73EE6A965FBE}" presName="FlexibleEmptyPlaceHolder" presStyleCnt="0"/>
      <dgm:spPr/>
    </dgm:pt>
    <dgm:pt modelId="{F68E3020-E709-491B-91A2-F1A27D4E3A53}" type="pres">
      <dgm:prSet presAssocID="{9066896F-34E7-49C8-A2EC-73EE6A965FBE}" presName="ConnectLine" presStyleLbl="alignNode1" presStyleIdx="0"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A06820AF-EBDA-41AF-87CA-503A06CEE690}" type="pres">
      <dgm:prSet presAssocID="{9066896F-34E7-49C8-A2EC-73EE6A965FBE}" presName="ConnectorPoint" presStyleLbl="fgAcc1" presStyleIdx="0" presStyleCnt="10"/>
      <dgm:spPr>
        <a:solidFill>
          <a:schemeClr val="lt1">
            <a:alpha val="90000"/>
            <a:hueOff val="0"/>
            <a:satOff val="0"/>
            <a:lumOff val="0"/>
            <a:alphaOff val="0"/>
          </a:schemeClr>
        </a:solidFill>
        <a:ln w="12700" cap="flat" cmpd="sng" algn="ctr">
          <a:noFill/>
          <a:prstDash val="solid"/>
          <a:miter lim="800000"/>
        </a:ln>
        <a:effectLst/>
      </dgm:spPr>
    </dgm:pt>
    <dgm:pt modelId="{094AB9D3-74DF-44E7-B3F7-C66B0A5F8FDB}" type="pres">
      <dgm:prSet presAssocID="{9066896F-34E7-49C8-A2EC-73EE6A965FBE}" presName="EmptyPlaceHolder" presStyleCnt="0"/>
      <dgm:spPr/>
    </dgm:pt>
    <dgm:pt modelId="{DBE7475F-B729-4C8C-9118-BED4EB559DD7}" type="pres">
      <dgm:prSet presAssocID="{B90118BE-DB49-4B03-BD91-FB4FECCC95CE}" presName="spaceBetweenRectangles" presStyleCnt="0"/>
      <dgm:spPr/>
    </dgm:pt>
    <dgm:pt modelId="{DDB6FD30-E7BE-4061-8C47-DE37CE9F4ECF}" type="pres">
      <dgm:prSet presAssocID="{4ABDAE73-EB77-4C84-9E8E-7DCBD27959A7}" presName="composite" presStyleCnt="0"/>
      <dgm:spPr/>
    </dgm:pt>
    <dgm:pt modelId="{FAB97A78-B658-4BE7-AF7A-B1BEB6DC6D79}" type="pres">
      <dgm:prSet presAssocID="{4ABDAE73-EB77-4C84-9E8E-7DCBD27959A7}" presName="L1TextContainer" presStyleLbl="revTx" presStyleIdx="1" presStyleCnt="10">
        <dgm:presLayoutVars>
          <dgm:chMax val="1"/>
          <dgm:chPref val="1"/>
          <dgm:bulletEnabled val="1"/>
        </dgm:presLayoutVars>
      </dgm:prSet>
      <dgm:spPr/>
      <dgm:t>
        <a:bodyPr/>
        <a:lstStyle/>
        <a:p>
          <a:endParaRPr lang="en-US"/>
        </a:p>
      </dgm:t>
    </dgm:pt>
    <dgm:pt modelId="{FA068A9A-6CA8-4C73-8A29-0B0E26136A95}" type="pres">
      <dgm:prSet presAssocID="{4ABDAE73-EB77-4C84-9E8E-7DCBD27959A7}" presName="L2TextContainerWrapper" presStyleCnt="0">
        <dgm:presLayoutVars>
          <dgm:chMax val="0"/>
          <dgm:chPref val="0"/>
          <dgm:bulletEnabled val="1"/>
        </dgm:presLayoutVars>
      </dgm:prSet>
      <dgm:spPr/>
    </dgm:pt>
    <dgm:pt modelId="{A1779FD3-ADE5-4E46-9A51-8ADA84EDEF2C}" type="pres">
      <dgm:prSet presAssocID="{4ABDAE73-EB77-4C84-9E8E-7DCBD27959A7}" presName="L2TextContainer" presStyleLbl="bgAccFollowNode1" presStyleIdx="1" presStyleCnt="10"/>
      <dgm:spPr/>
      <dgm:t>
        <a:bodyPr/>
        <a:lstStyle/>
        <a:p>
          <a:endParaRPr lang="en-US"/>
        </a:p>
      </dgm:t>
    </dgm:pt>
    <dgm:pt modelId="{C79D0F03-EB8E-4256-9DB3-C2C63F7DD0B6}" type="pres">
      <dgm:prSet presAssocID="{4ABDAE73-EB77-4C84-9E8E-7DCBD27959A7}" presName="FlexibleEmptyPlaceHolder" presStyleCnt="0"/>
      <dgm:spPr/>
    </dgm:pt>
    <dgm:pt modelId="{2A5A0FE0-A42C-44E5-9B27-32D84DF73CBE}" type="pres">
      <dgm:prSet presAssocID="{4ABDAE73-EB77-4C84-9E8E-7DCBD27959A7}" presName="ConnectLine" presStyleLbl="alignNode1" presStyleIdx="1"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B0F24E0-7850-4688-914E-9729A140CCEE}" type="pres">
      <dgm:prSet presAssocID="{4ABDAE73-EB77-4C84-9E8E-7DCBD27959A7}" presName="ConnectorPoint" presStyleLbl="fgAcc1" presStyleIdx="1" presStyleCnt="10"/>
      <dgm:spPr>
        <a:solidFill>
          <a:schemeClr val="lt1">
            <a:alpha val="90000"/>
            <a:hueOff val="0"/>
            <a:satOff val="0"/>
            <a:lumOff val="0"/>
            <a:alphaOff val="0"/>
          </a:schemeClr>
        </a:solidFill>
        <a:ln w="12700" cap="flat" cmpd="sng" algn="ctr">
          <a:noFill/>
          <a:prstDash val="solid"/>
          <a:miter lim="800000"/>
        </a:ln>
        <a:effectLst/>
      </dgm:spPr>
    </dgm:pt>
    <dgm:pt modelId="{C57C340F-C7DB-4895-A2EE-B0BF72532B9B}" type="pres">
      <dgm:prSet presAssocID="{4ABDAE73-EB77-4C84-9E8E-7DCBD27959A7}" presName="EmptyPlaceHolder" presStyleCnt="0"/>
      <dgm:spPr/>
    </dgm:pt>
    <dgm:pt modelId="{A4864CBD-3006-4832-94EC-F459166223A3}" type="pres">
      <dgm:prSet presAssocID="{6F76EA6F-D52E-4FEB-A53E-198160047EBA}" presName="spaceBetweenRectangles" presStyleCnt="0"/>
      <dgm:spPr/>
    </dgm:pt>
    <dgm:pt modelId="{AB5DEC65-1599-4D7F-8898-4DBD9FD60989}" type="pres">
      <dgm:prSet presAssocID="{792CED4B-5928-47C2-8F5B-68ED967C8970}" presName="composite" presStyleCnt="0"/>
      <dgm:spPr/>
    </dgm:pt>
    <dgm:pt modelId="{C2C361E4-7F00-4182-A216-1B855EB0DB32}" type="pres">
      <dgm:prSet presAssocID="{792CED4B-5928-47C2-8F5B-68ED967C8970}" presName="L1TextContainer" presStyleLbl="revTx" presStyleIdx="2" presStyleCnt="10">
        <dgm:presLayoutVars>
          <dgm:chMax val="1"/>
          <dgm:chPref val="1"/>
          <dgm:bulletEnabled val="1"/>
        </dgm:presLayoutVars>
      </dgm:prSet>
      <dgm:spPr/>
      <dgm:t>
        <a:bodyPr/>
        <a:lstStyle/>
        <a:p>
          <a:endParaRPr lang="en-US"/>
        </a:p>
      </dgm:t>
    </dgm:pt>
    <dgm:pt modelId="{7C6139EB-5FF8-49F9-950F-F721E7D48D8B}" type="pres">
      <dgm:prSet presAssocID="{792CED4B-5928-47C2-8F5B-68ED967C8970}" presName="L2TextContainerWrapper" presStyleCnt="0">
        <dgm:presLayoutVars>
          <dgm:chMax val="0"/>
          <dgm:chPref val="0"/>
          <dgm:bulletEnabled val="1"/>
        </dgm:presLayoutVars>
      </dgm:prSet>
      <dgm:spPr/>
    </dgm:pt>
    <dgm:pt modelId="{E41E53D4-38E2-4A3E-81CD-F599C3666C46}" type="pres">
      <dgm:prSet presAssocID="{792CED4B-5928-47C2-8F5B-68ED967C8970}" presName="L2TextContainer" presStyleLbl="bgAccFollowNode1" presStyleIdx="2" presStyleCnt="10"/>
      <dgm:spPr/>
      <dgm:t>
        <a:bodyPr/>
        <a:lstStyle/>
        <a:p>
          <a:endParaRPr lang="en-US"/>
        </a:p>
      </dgm:t>
    </dgm:pt>
    <dgm:pt modelId="{E39B20C7-A5DB-4822-848C-3A6C8043BDAA}" type="pres">
      <dgm:prSet presAssocID="{792CED4B-5928-47C2-8F5B-68ED967C8970}" presName="FlexibleEmptyPlaceHolder" presStyleCnt="0"/>
      <dgm:spPr/>
    </dgm:pt>
    <dgm:pt modelId="{46BFBFBE-38C3-4187-9C50-60BDC105DE70}" type="pres">
      <dgm:prSet presAssocID="{792CED4B-5928-47C2-8F5B-68ED967C8970}" presName="ConnectLine" presStyleLbl="alignNode1" presStyleIdx="2"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386A5F23-B6CB-4501-A68F-F0D7E73AC369}" type="pres">
      <dgm:prSet presAssocID="{792CED4B-5928-47C2-8F5B-68ED967C8970}" presName="ConnectorPoint" presStyleLbl="fgAcc1" presStyleIdx="2" presStyleCnt="10"/>
      <dgm:spPr>
        <a:solidFill>
          <a:schemeClr val="lt1">
            <a:alpha val="90000"/>
            <a:hueOff val="0"/>
            <a:satOff val="0"/>
            <a:lumOff val="0"/>
            <a:alphaOff val="0"/>
          </a:schemeClr>
        </a:solidFill>
        <a:ln w="12700" cap="flat" cmpd="sng" algn="ctr">
          <a:noFill/>
          <a:prstDash val="solid"/>
          <a:miter lim="800000"/>
        </a:ln>
        <a:effectLst/>
      </dgm:spPr>
    </dgm:pt>
    <dgm:pt modelId="{279C507A-2E0D-4CCB-B05B-F55586352183}" type="pres">
      <dgm:prSet presAssocID="{792CED4B-5928-47C2-8F5B-68ED967C8970}" presName="EmptyPlaceHolder" presStyleCnt="0"/>
      <dgm:spPr/>
    </dgm:pt>
    <dgm:pt modelId="{55C8BA91-B79C-48A4-AF64-243E748F2972}" type="pres">
      <dgm:prSet presAssocID="{178F6180-1443-44AC-A91B-E0FF9FF7AD42}" presName="spaceBetweenRectangles" presStyleCnt="0"/>
      <dgm:spPr/>
    </dgm:pt>
    <dgm:pt modelId="{901AC341-E627-485E-AF07-B47FE0C0EF76}" type="pres">
      <dgm:prSet presAssocID="{E4822471-7CEE-411B-8422-0650B660C49C}" presName="composite" presStyleCnt="0"/>
      <dgm:spPr/>
    </dgm:pt>
    <dgm:pt modelId="{EB5ABB30-B994-4345-9785-16C1F48D8D98}" type="pres">
      <dgm:prSet presAssocID="{E4822471-7CEE-411B-8422-0650B660C49C}" presName="L1TextContainer" presStyleLbl="revTx" presStyleIdx="3" presStyleCnt="10">
        <dgm:presLayoutVars>
          <dgm:chMax val="1"/>
          <dgm:chPref val="1"/>
          <dgm:bulletEnabled val="1"/>
        </dgm:presLayoutVars>
      </dgm:prSet>
      <dgm:spPr/>
      <dgm:t>
        <a:bodyPr/>
        <a:lstStyle/>
        <a:p>
          <a:endParaRPr lang="en-US"/>
        </a:p>
      </dgm:t>
    </dgm:pt>
    <dgm:pt modelId="{810E0069-D1DD-4B31-A620-0CF629A880ED}" type="pres">
      <dgm:prSet presAssocID="{E4822471-7CEE-411B-8422-0650B660C49C}" presName="L2TextContainerWrapper" presStyleCnt="0">
        <dgm:presLayoutVars>
          <dgm:chMax val="0"/>
          <dgm:chPref val="0"/>
          <dgm:bulletEnabled val="1"/>
        </dgm:presLayoutVars>
      </dgm:prSet>
      <dgm:spPr/>
    </dgm:pt>
    <dgm:pt modelId="{1090E0E8-1511-493F-BC57-0C1C1DA41C3E}" type="pres">
      <dgm:prSet presAssocID="{E4822471-7CEE-411B-8422-0650B660C49C}" presName="L2TextContainer" presStyleLbl="bgAccFollowNode1" presStyleIdx="3" presStyleCnt="10"/>
      <dgm:spPr/>
      <dgm:t>
        <a:bodyPr/>
        <a:lstStyle/>
        <a:p>
          <a:endParaRPr lang="en-US"/>
        </a:p>
      </dgm:t>
    </dgm:pt>
    <dgm:pt modelId="{A207A5C6-3031-4DAE-A8F4-59E097E9E2AC}" type="pres">
      <dgm:prSet presAssocID="{E4822471-7CEE-411B-8422-0650B660C49C}" presName="FlexibleEmptyPlaceHolder" presStyleCnt="0"/>
      <dgm:spPr/>
    </dgm:pt>
    <dgm:pt modelId="{E0E2F593-5F5B-46AA-9E59-822841F05EC1}" type="pres">
      <dgm:prSet presAssocID="{E4822471-7CEE-411B-8422-0650B660C49C}" presName="ConnectLine" presStyleLbl="alignNode1" presStyleIdx="3"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8386B9D7-3D0B-48D1-A2C5-101DC5242643}" type="pres">
      <dgm:prSet presAssocID="{E4822471-7CEE-411B-8422-0650B660C49C}" presName="ConnectorPoint" presStyleLbl="fgAcc1" presStyleIdx="3" presStyleCnt="10"/>
      <dgm:spPr>
        <a:solidFill>
          <a:schemeClr val="lt1">
            <a:alpha val="90000"/>
            <a:hueOff val="0"/>
            <a:satOff val="0"/>
            <a:lumOff val="0"/>
            <a:alphaOff val="0"/>
          </a:schemeClr>
        </a:solidFill>
        <a:ln w="12700" cap="flat" cmpd="sng" algn="ctr">
          <a:noFill/>
          <a:prstDash val="solid"/>
          <a:miter lim="800000"/>
        </a:ln>
        <a:effectLst/>
      </dgm:spPr>
    </dgm:pt>
    <dgm:pt modelId="{1B876290-AD45-4F6E-97AD-227B601F8EF2}" type="pres">
      <dgm:prSet presAssocID="{E4822471-7CEE-411B-8422-0650B660C49C}" presName="EmptyPlaceHolder" presStyleCnt="0"/>
      <dgm:spPr/>
    </dgm:pt>
    <dgm:pt modelId="{DE71D6FF-245F-4053-810A-380D2E0EF618}" type="pres">
      <dgm:prSet presAssocID="{F92F1BE1-2D1E-4316-BF86-7C28FCDC5F09}" presName="spaceBetweenRectangles" presStyleCnt="0"/>
      <dgm:spPr/>
    </dgm:pt>
    <dgm:pt modelId="{E9C0F9C2-079E-4016-80FE-1390B8944C14}" type="pres">
      <dgm:prSet presAssocID="{8C82F9BA-DB0C-47FC-8277-171F3CAA52B8}" presName="composite" presStyleCnt="0"/>
      <dgm:spPr/>
    </dgm:pt>
    <dgm:pt modelId="{07C49AC5-0016-4263-BD70-12F2AE01B9FA}" type="pres">
      <dgm:prSet presAssocID="{8C82F9BA-DB0C-47FC-8277-171F3CAA52B8}" presName="L1TextContainer" presStyleLbl="revTx" presStyleIdx="4" presStyleCnt="10">
        <dgm:presLayoutVars>
          <dgm:chMax val="1"/>
          <dgm:chPref val="1"/>
          <dgm:bulletEnabled val="1"/>
        </dgm:presLayoutVars>
      </dgm:prSet>
      <dgm:spPr/>
      <dgm:t>
        <a:bodyPr/>
        <a:lstStyle/>
        <a:p>
          <a:endParaRPr lang="en-US"/>
        </a:p>
      </dgm:t>
    </dgm:pt>
    <dgm:pt modelId="{18D980EA-252D-4EB6-A387-BEB21CD8F0A3}" type="pres">
      <dgm:prSet presAssocID="{8C82F9BA-DB0C-47FC-8277-171F3CAA52B8}" presName="L2TextContainerWrapper" presStyleCnt="0">
        <dgm:presLayoutVars>
          <dgm:chMax val="0"/>
          <dgm:chPref val="0"/>
          <dgm:bulletEnabled val="1"/>
        </dgm:presLayoutVars>
      </dgm:prSet>
      <dgm:spPr/>
    </dgm:pt>
    <dgm:pt modelId="{33459492-3722-4CC5-9ECC-A8D25C22834E}" type="pres">
      <dgm:prSet presAssocID="{8C82F9BA-DB0C-47FC-8277-171F3CAA52B8}" presName="L2TextContainer" presStyleLbl="bgAccFollowNode1" presStyleIdx="4" presStyleCnt="10"/>
      <dgm:spPr/>
      <dgm:t>
        <a:bodyPr/>
        <a:lstStyle/>
        <a:p>
          <a:endParaRPr lang="en-US"/>
        </a:p>
      </dgm:t>
    </dgm:pt>
    <dgm:pt modelId="{CB9FC404-7CA1-4613-B264-6F17CB8AC61D}" type="pres">
      <dgm:prSet presAssocID="{8C82F9BA-DB0C-47FC-8277-171F3CAA52B8}" presName="FlexibleEmptyPlaceHolder" presStyleCnt="0"/>
      <dgm:spPr/>
    </dgm:pt>
    <dgm:pt modelId="{E255D3D8-4018-4B16-9DAB-D07AAFC7A4AE}" type="pres">
      <dgm:prSet presAssocID="{8C82F9BA-DB0C-47FC-8277-171F3CAA52B8}" presName="ConnectLine" presStyleLbl="alignNode1" presStyleIdx="4"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A040DAA-783F-4E24-B797-129BB04AA15E}" type="pres">
      <dgm:prSet presAssocID="{8C82F9BA-DB0C-47FC-8277-171F3CAA52B8}" presName="ConnectorPoint" presStyleLbl="fgAcc1" presStyleIdx="4" presStyleCnt="10"/>
      <dgm:spPr>
        <a:solidFill>
          <a:schemeClr val="lt1">
            <a:alpha val="90000"/>
            <a:hueOff val="0"/>
            <a:satOff val="0"/>
            <a:lumOff val="0"/>
            <a:alphaOff val="0"/>
          </a:schemeClr>
        </a:solidFill>
        <a:ln w="12700" cap="flat" cmpd="sng" algn="ctr">
          <a:noFill/>
          <a:prstDash val="solid"/>
          <a:miter lim="800000"/>
        </a:ln>
        <a:effectLst/>
      </dgm:spPr>
    </dgm:pt>
    <dgm:pt modelId="{B32B8737-8536-4056-AD42-C6396AF5F2FD}" type="pres">
      <dgm:prSet presAssocID="{8C82F9BA-DB0C-47FC-8277-171F3CAA52B8}" presName="EmptyPlaceHolder" presStyleCnt="0"/>
      <dgm:spPr/>
    </dgm:pt>
    <dgm:pt modelId="{0E619DBC-5936-4EEC-877D-75DCE39EB48C}" type="pres">
      <dgm:prSet presAssocID="{4216BE47-9FBE-40B4-BFF7-B774227B41AD}" presName="spaceBetweenRectangles" presStyleCnt="0"/>
      <dgm:spPr/>
    </dgm:pt>
    <dgm:pt modelId="{5E0BDB1D-4B5F-4B70-9681-A8ACA7AEB3C8}" type="pres">
      <dgm:prSet presAssocID="{1CC511BB-4D4B-4430-BA3A-DDF507303E27}" presName="composite" presStyleCnt="0"/>
      <dgm:spPr/>
    </dgm:pt>
    <dgm:pt modelId="{71A0013A-9209-4B3F-A746-25AB09691602}" type="pres">
      <dgm:prSet presAssocID="{1CC511BB-4D4B-4430-BA3A-DDF507303E27}" presName="L1TextContainer" presStyleLbl="revTx" presStyleIdx="5" presStyleCnt="10">
        <dgm:presLayoutVars>
          <dgm:chMax val="1"/>
          <dgm:chPref val="1"/>
          <dgm:bulletEnabled val="1"/>
        </dgm:presLayoutVars>
      </dgm:prSet>
      <dgm:spPr/>
      <dgm:t>
        <a:bodyPr/>
        <a:lstStyle/>
        <a:p>
          <a:endParaRPr lang="en-US"/>
        </a:p>
      </dgm:t>
    </dgm:pt>
    <dgm:pt modelId="{3FB527A4-EC84-4910-9C29-EA8F333EFB79}" type="pres">
      <dgm:prSet presAssocID="{1CC511BB-4D4B-4430-BA3A-DDF507303E27}" presName="L2TextContainerWrapper" presStyleCnt="0">
        <dgm:presLayoutVars>
          <dgm:chMax val="0"/>
          <dgm:chPref val="0"/>
          <dgm:bulletEnabled val="1"/>
        </dgm:presLayoutVars>
      </dgm:prSet>
      <dgm:spPr/>
    </dgm:pt>
    <dgm:pt modelId="{0ADE48D1-3162-4488-913A-8270B6943E7F}" type="pres">
      <dgm:prSet presAssocID="{1CC511BB-4D4B-4430-BA3A-DDF507303E27}" presName="L2TextContainer" presStyleLbl="bgAccFollowNode1" presStyleIdx="5" presStyleCnt="10"/>
      <dgm:spPr/>
      <dgm:t>
        <a:bodyPr/>
        <a:lstStyle/>
        <a:p>
          <a:endParaRPr lang="en-US"/>
        </a:p>
      </dgm:t>
    </dgm:pt>
    <dgm:pt modelId="{DC42F7FF-85F9-4021-AD32-1358A4565835}" type="pres">
      <dgm:prSet presAssocID="{1CC511BB-4D4B-4430-BA3A-DDF507303E27}" presName="FlexibleEmptyPlaceHolder" presStyleCnt="0"/>
      <dgm:spPr/>
    </dgm:pt>
    <dgm:pt modelId="{E20B3B21-B6C3-4D4E-91E1-9C55CDD5D0D8}" type="pres">
      <dgm:prSet presAssocID="{1CC511BB-4D4B-4430-BA3A-DDF507303E27}" presName="ConnectLine" presStyleLbl="alignNode1" presStyleIdx="5"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5FBBA6B-EAA0-4BA9-8AD0-D178F1862AEF}" type="pres">
      <dgm:prSet presAssocID="{1CC511BB-4D4B-4430-BA3A-DDF507303E27}" presName="ConnectorPoint" presStyleLbl="fgAcc1" presStyleIdx="5" presStyleCnt="10"/>
      <dgm:spPr>
        <a:solidFill>
          <a:schemeClr val="lt1">
            <a:alpha val="90000"/>
            <a:hueOff val="0"/>
            <a:satOff val="0"/>
            <a:lumOff val="0"/>
            <a:alphaOff val="0"/>
          </a:schemeClr>
        </a:solidFill>
        <a:ln w="12700" cap="flat" cmpd="sng" algn="ctr">
          <a:noFill/>
          <a:prstDash val="solid"/>
          <a:miter lim="800000"/>
        </a:ln>
        <a:effectLst/>
      </dgm:spPr>
    </dgm:pt>
    <dgm:pt modelId="{BF8E058A-7606-482E-B3D3-F17D0D682731}" type="pres">
      <dgm:prSet presAssocID="{1CC511BB-4D4B-4430-BA3A-DDF507303E27}" presName="EmptyPlaceHolder" presStyleCnt="0"/>
      <dgm:spPr/>
    </dgm:pt>
    <dgm:pt modelId="{22BFE87D-FC81-4A7D-8DFB-25DD5F59B78E}" type="pres">
      <dgm:prSet presAssocID="{E8DF0C5C-4EB6-4596-96E6-26D16937340D}" presName="spaceBetweenRectangles" presStyleCnt="0"/>
      <dgm:spPr/>
    </dgm:pt>
    <dgm:pt modelId="{8003CB24-DF4A-4652-8CA5-266D2D203F90}" type="pres">
      <dgm:prSet presAssocID="{4ACA8C34-FE0E-40B8-8DDE-7CF833EAE57C}" presName="composite" presStyleCnt="0"/>
      <dgm:spPr/>
    </dgm:pt>
    <dgm:pt modelId="{238BD2DF-C731-4B80-B096-148404D471B4}" type="pres">
      <dgm:prSet presAssocID="{4ACA8C34-FE0E-40B8-8DDE-7CF833EAE57C}" presName="L1TextContainer" presStyleLbl="revTx" presStyleIdx="6" presStyleCnt="10">
        <dgm:presLayoutVars>
          <dgm:chMax val="1"/>
          <dgm:chPref val="1"/>
          <dgm:bulletEnabled val="1"/>
        </dgm:presLayoutVars>
      </dgm:prSet>
      <dgm:spPr/>
      <dgm:t>
        <a:bodyPr/>
        <a:lstStyle/>
        <a:p>
          <a:endParaRPr lang="en-US"/>
        </a:p>
      </dgm:t>
    </dgm:pt>
    <dgm:pt modelId="{1BB9A526-4747-4B37-9B96-C6A981C67DF2}" type="pres">
      <dgm:prSet presAssocID="{4ACA8C34-FE0E-40B8-8DDE-7CF833EAE57C}" presName="L2TextContainerWrapper" presStyleCnt="0">
        <dgm:presLayoutVars>
          <dgm:chMax val="0"/>
          <dgm:chPref val="0"/>
          <dgm:bulletEnabled val="1"/>
        </dgm:presLayoutVars>
      </dgm:prSet>
      <dgm:spPr/>
    </dgm:pt>
    <dgm:pt modelId="{7D58F12F-406B-47A4-9E8C-30B544BE1E43}" type="pres">
      <dgm:prSet presAssocID="{4ACA8C34-FE0E-40B8-8DDE-7CF833EAE57C}" presName="L2TextContainer" presStyleLbl="bgAccFollowNode1" presStyleIdx="6" presStyleCnt="10"/>
      <dgm:spPr/>
      <dgm:t>
        <a:bodyPr/>
        <a:lstStyle/>
        <a:p>
          <a:endParaRPr lang="en-US"/>
        </a:p>
      </dgm:t>
    </dgm:pt>
    <dgm:pt modelId="{B69DBD99-E48E-45D0-87D0-B11B20E7F626}" type="pres">
      <dgm:prSet presAssocID="{4ACA8C34-FE0E-40B8-8DDE-7CF833EAE57C}" presName="FlexibleEmptyPlaceHolder" presStyleCnt="0"/>
      <dgm:spPr/>
    </dgm:pt>
    <dgm:pt modelId="{9BE1F19C-95F7-423E-8C63-AA0824974F59}" type="pres">
      <dgm:prSet presAssocID="{4ACA8C34-FE0E-40B8-8DDE-7CF833EAE57C}" presName="ConnectLine" presStyleLbl="alignNode1" presStyleIdx="6"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8741EFB-28A4-41B7-8AF0-62E57D5181C7}" type="pres">
      <dgm:prSet presAssocID="{4ACA8C34-FE0E-40B8-8DDE-7CF833EAE57C}" presName="ConnectorPoint" presStyleLbl="fgAcc1" presStyleIdx="6" presStyleCnt="10"/>
      <dgm:spPr>
        <a:solidFill>
          <a:schemeClr val="lt1">
            <a:alpha val="90000"/>
            <a:hueOff val="0"/>
            <a:satOff val="0"/>
            <a:lumOff val="0"/>
            <a:alphaOff val="0"/>
          </a:schemeClr>
        </a:solidFill>
        <a:ln w="12700" cap="flat" cmpd="sng" algn="ctr">
          <a:noFill/>
          <a:prstDash val="solid"/>
          <a:miter lim="800000"/>
        </a:ln>
        <a:effectLst/>
      </dgm:spPr>
    </dgm:pt>
    <dgm:pt modelId="{393E17B2-0878-47CE-AAE4-A6949BB3C090}" type="pres">
      <dgm:prSet presAssocID="{4ACA8C34-FE0E-40B8-8DDE-7CF833EAE57C}" presName="EmptyPlaceHolder" presStyleCnt="0"/>
      <dgm:spPr/>
    </dgm:pt>
    <dgm:pt modelId="{6B2EE53D-A7D0-4319-BF41-6E11E32BB3CA}" type="pres">
      <dgm:prSet presAssocID="{6088FD13-38E4-42A6-B4B1-D8CBE9A7DCA1}" presName="spaceBetweenRectangles" presStyleCnt="0"/>
      <dgm:spPr/>
    </dgm:pt>
    <dgm:pt modelId="{4E5CDF18-B9AC-4797-9F5A-9ED1CCBCE736}" type="pres">
      <dgm:prSet presAssocID="{FBE221CD-06D2-4DB3-8830-AAEC4D7D9D26}" presName="composite" presStyleCnt="0"/>
      <dgm:spPr/>
    </dgm:pt>
    <dgm:pt modelId="{DA263AF4-B9F6-4EFB-9214-2B0EDAE930A8}" type="pres">
      <dgm:prSet presAssocID="{FBE221CD-06D2-4DB3-8830-AAEC4D7D9D26}" presName="L1TextContainer" presStyleLbl="revTx" presStyleIdx="7" presStyleCnt="10">
        <dgm:presLayoutVars>
          <dgm:chMax val="1"/>
          <dgm:chPref val="1"/>
          <dgm:bulletEnabled val="1"/>
        </dgm:presLayoutVars>
      </dgm:prSet>
      <dgm:spPr/>
      <dgm:t>
        <a:bodyPr/>
        <a:lstStyle/>
        <a:p>
          <a:endParaRPr lang="en-US"/>
        </a:p>
      </dgm:t>
    </dgm:pt>
    <dgm:pt modelId="{671DB49C-C3D5-4627-88C2-221429D02174}" type="pres">
      <dgm:prSet presAssocID="{FBE221CD-06D2-4DB3-8830-AAEC4D7D9D26}" presName="L2TextContainerWrapper" presStyleCnt="0">
        <dgm:presLayoutVars>
          <dgm:chMax val="0"/>
          <dgm:chPref val="0"/>
          <dgm:bulletEnabled val="1"/>
        </dgm:presLayoutVars>
      </dgm:prSet>
      <dgm:spPr/>
    </dgm:pt>
    <dgm:pt modelId="{9C7DED74-ECA4-4845-A714-E02A6E997D7F}" type="pres">
      <dgm:prSet presAssocID="{FBE221CD-06D2-4DB3-8830-AAEC4D7D9D26}" presName="L2TextContainer" presStyleLbl="bgAccFollowNode1" presStyleIdx="7" presStyleCnt="10"/>
      <dgm:spPr/>
      <dgm:t>
        <a:bodyPr/>
        <a:lstStyle/>
        <a:p>
          <a:endParaRPr lang="en-US"/>
        </a:p>
      </dgm:t>
    </dgm:pt>
    <dgm:pt modelId="{5D0E0E23-CDF8-4211-9ABF-5C4F45F42AC3}" type="pres">
      <dgm:prSet presAssocID="{FBE221CD-06D2-4DB3-8830-AAEC4D7D9D26}" presName="FlexibleEmptyPlaceHolder" presStyleCnt="0"/>
      <dgm:spPr/>
    </dgm:pt>
    <dgm:pt modelId="{87614736-E588-49AA-ACD5-215F63A23EB2}" type="pres">
      <dgm:prSet presAssocID="{FBE221CD-06D2-4DB3-8830-AAEC4D7D9D26}" presName="ConnectLine" presStyleLbl="alignNode1" presStyleIdx="7"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D0B9D563-CA53-4610-BBDE-7D11B7DBDF41}" type="pres">
      <dgm:prSet presAssocID="{FBE221CD-06D2-4DB3-8830-AAEC4D7D9D26}" presName="ConnectorPoint" presStyleLbl="fgAcc1" presStyleIdx="7" presStyleCnt="10"/>
      <dgm:spPr>
        <a:solidFill>
          <a:schemeClr val="lt1">
            <a:alpha val="90000"/>
            <a:hueOff val="0"/>
            <a:satOff val="0"/>
            <a:lumOff val="0"/>
            <a:alphaOff val="0"/>
          </a:schemeClr>
        </a:solidFill>
        <a:ln w="12700" cap="flat" cmpd="sng" algn="ctr">
          <a:noFill/>
          <a:prstDash val="solid"/>
          <a:miter lim="800000"/>
        </a:ln>
        <a:effectLst/>
      </dgm:spPr>
    </dgm:pt>
    <dgm:pt modelId="{FEF53A11-7B3C-4DAD-864C-199BFFC686D3}" type="pres">
      <dgm:prSet presAssocID="{FBE221CD-06D2-4DB3-8830-AAEC4D7D9D26}" presName="EmptyPlaceHolder" presStyleCnt="0"/>
      <dgm:spPr/>
    </dgm:pt>
    <dgm:pt modelId="{C992B08E-122F-4818-A19E-A4EA0AA883E5}" type="pres">
      <dgm:prSet presAssocID="{FF87B481-6AA5-4D62-BA2B-A4B3BC3E92DF}" presName="spaceBetweenRectangles" presStyleCnt="0"/>
      <dgm:spPr/>
    </dgm:pt>
    <dgm:pt modelId="{37262AE3-F8F8-4F53-80BF-5F45BB0BAF60}" type="pres">
      <dgm:prSet presAssocID="{35130F2D-642E-4802-8AB2-9857CF965866}" presName="composite" presStyleCnt="0"/>
      <dgm:spPr/>
    </dgm:pt>
    <dgm:pt modelId="{7FBD05C2-2BD8-46C2-8368-45C327CA9908}" type="pres">
      <dgm:prSet presAssocID="{35130F2D-642E-4802-8AB2-9857CF965866}" presName="L1TextContainer" presStyleLbl="revTx" presStyleIdx="8" presStyleCnt="10">
        <dgm:presLayoutVars>
          <dgm:chMax val="1"/>
          <dgm:chPref val="1"/>
          <dgm:bulletEnabled val="1"/>
        </dgm:presLayoutVars>
      </dgm:prSet>
      <dgm:spPr/>
      <dgm:t>
        <a:bodyPr/>
        <a:lstStyle/>
        <a:p>
          <a:endParaRPr lang="en-US"/>
        </a:p>
      </dgm:t>
    </dgm:pt>
    <dgm:pt modelId="{2B1DAA1D-153E-4450-BFDB-1E9D0A8A00FD}" type="pres">
      <dgm:prSet presAssocID="{35130F2D-642E-4802-8AB2-9857CF965866}" presName="L2TextContainerWrapper" presStyleCnt="0">
        <dgm:presLayoutVars>
          <dgm:chMax val="0"/>
          <dgm:chPref val="0"/>
          <dgm:bulletEnabled val="1"/>
        </dgm:presLayoutVars>
      </dgm:prSet>
      <dgm:spPr/>
    </dgm:pt>
    <dgm:pt modelId="{13FF8C7A-4E93-47FB-AC6D-B1B456444128}" type="pres">
      <dgm:prSet presAssocID="{35130F2D-642E-4802-8AB2-9857CF965866}" presName="L2TextContainer" presStyleLbl="bgAccFollowNode1" presStyleIdx="8" presStyleCnt="10"/>
      <dgm:spPr/>
      <dgm:t>
        <a:bodyPr/>
        <a:lstStyle/>
        <a:p>
          <a:endParaRPr lang="en-US"/>
        </a:p>
      </dgm:t>
    </dgm:pt>
    <dgm:pt modelId="{7FDA40F9-4BBF-45C8-98C5-8773999072F9}" type="pres">
      <dgm:prSet presAssocID="{35130F2D-642E-4802-8AB2-9857CF965866}" presName="FlexibleEmptyPlaceHolder" presStyleCnt="0"/>
      <dgm:spPr/>
    </dgm:pt>
    <dgm:pt modelId="{1B675568-4976-42D0-9A16-B5BAE67D5DE1}" type="pres">
      <dgm:prSet presAssocID="{35130F2D-642E-4802-8AB2-9857CF965866}" presName="ConnectLine" presStyleLbl="alignNode1" presStyleIdx="8"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6A01143-0C80-4227-A9C5-8B1A78B2DB96}" type="pres">
      <dgm:prSet presAssocID="{35130F2D-642E-4802-8AB2-9857CF965866}" presName="ConnectorPoint" presStyleLbl="fgAcc1" presStyleIdx="8" presStyleCnt="10"/>
      <dgm:spPr>
        <a:solidFill>
          <a:schemeClr val="lt1">
            <a:alpha val="90000"/>
            <a:hueOff val="0"/>
            <a:satOff val="0"/>
            <a:lumOff val="0"/>
            <a:alphaOff val="0"/>
          </a:schemeClr>
        </a:solidFill>
        <a:ln w="12700" cap="flat" cmpd="sng" algn="ctr">
          <a:noFill/>
          <a:prstDash val="solid"/>
          <a:miter lim="800000"/>
        </a:ln>
        <a:effectLst/>
      </dgm:spPr>
    </dgm:pt>
    <dgm:pt modelId="{EE5E7257-17C4-4710-B853-DC1D11E29C80}" type="pres">
      <dgm:prSet presAssocID="{35130F2D-642E-4802-8AB2-9857CF965866}" presName="EmptyPlaceHolder" presStyleCnt="0"/>
      <dgm:spPr/>
    </dgm:pt>
    <dgm:pt modelId="{244ED95C-8B82-42B6-B3B3-22AE10E3E38E}" type="pres">
      <dgm:prSet presAssocID="{7AF691D6-34F9-495E-88E6-E43D5E5F0937}" presName="spaceBetweenRectangles" presStyleCnt="0"/>
      <dgm:spPr/>
    </dgm:pt>
    <dgm:pt modelId="{0C60535D-1867-4174-8794-313059C62548}" type="pres">
      <dgm:prSet presAssocID="{41A29280-22C0-4C62-9375-7F600DE090E5}" presName="composite" presStyleCnt="0"/>
      <dgm:spPr/>
    </dgm:pt>
    <dgm:pt modelId="{237B0A15-0FB8-4FAF-B50C-B35EE4B16696}" type="pres">
      <dgm:prSet presAssocID="{41A29280-22C0-4C62-9375-7F600DE090E5}" presName="L1TextContainer" presStyleLbl="revTx" presStyleIdx="9" presStyleCnt="10">
        <dgm:presLayoutVars>
          <dgm:chMax val="1"/>
          <dgm:chPref val="1"/>
          <dgm:bulletEnabled val="1"/>
        </dgm:presLayoutVars>
      </dgm:prSet>
      <dgm:spPr/>
      <dgm:t>
        <a:bodyPr/>
        <a:lstStyle/>
        <a:p>
          <a:endParaRPr lang="en-US"/>
        </a:p>
      </dgm:t>
    </dgm:pt>
    <dgm:pt modelId="{DFBF65DC-D25F-4970-881A-D3AE088315BE}" type="pres">
      <dgm:prSet presAssocID="{41A29280-22C0-4C62-9375-7F600DE090E5}" presName="L2TextContainerWrapper" presStyleCnt="0">
        <dgm:presLayoutVars>
          <dgm:chMax val="0"/>
          <dgm:chPref val="0"/>
          <dgm:bulletEnabled val="1"/>
        </dgm:presLayoutVars>
      </dgm:prSet>
      <dgm:spPr/>
    </dgm:pt>
    <dgm:pt modelId="{3BE7A2C6-9C7C-46C7-BA4A-545CE1DB05C1}" type="pres">
      <dgm:prSet presAssocID="{41A29280-22C0-4C62-9375-7F600DE090E5}" presName="L2TextContainer" presStyleLbl="bgAccFollowNode1" presStyleIdx="9" presStyleCnt="10"/>
      <dgm:spPr/>
      <dgm:t>
        <a:bodyPr/>
        <a:lstStyle/>
        <a:p>
          <a:endParaRPr lang="en-US"/>
        </a:p>
      </dgm:t>
    </dgm:pt>
    <dgm:pt modelId="{395A3688-8AB6-46FA-BCA5-558D4A320F15}" type="pres">
      <dgm:prSet presAssocID="{41A29280-22C0-4C62-9375-7F600DE090E5}" presName="FlexibleEmptyPlaceHolder" presStyleCnt="0"/>
      <dgm:spPr/>
    </dgm:pt>
    <dgm:pt modelId="{05923267-E4AA-477C-86AF-44788DF3255C}" type="pres">
      <dgm:prSet presAssocID="{41A29280-22C0-4C62-9375-7F600DE090E5}" presName="ConnectLine" presStyleLbl="alignNode1" presStyleIdx="9" presStyleCnt="10"/>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EA6D656-0E3C-4DE3-9521-068F6FB868E4}" type="pres">
      <dgm:prSet presAssocID="{41A29280-22C0-4C62-9375-7F600DE090E5}" presName="ConnectorPoint" presStyleLbl="fgAcc1" presStyleIdx="9" presStyleCnt="10"/>
      <dgm:spPr>
        <a:solidFill>
          <a:schemeClr val="lt1">
            <a:alpha val="90000"/>
            <a:hueOff val="0"/>
            <a:satOff val="0"/>
            <a:lumOff val="0"/>
            <a:alphaOff val="0"/>
          </a:schemeClr>
        </a:solidFill>
        <a:ln w="12700" cap="flat" cmpd="sng" algn="ctr">
          <a:noFill/>
          <a:prstDash val="solid"/>
          <a:miter lim="800000"/>
        </a:ln>
        <a:effectLst/>
      </dgm:spPr>
    </dgm:pt>
    <dgm:pt modelId="{A7AE2941-F9A9-4040-B3F7-A57DF88BD284}" type="pres">
      <dgm:prSet presAssocID="{41A29280-22C0-4C62-9375-7F600DE090E5}" presName="EmptyPlaceHolder" presStyleCnt="0"/>
      <dgm:spPr/>
    </dgm:pt>
  </dgm:ptLst>
  <dgm:cxnLst>
    <dgm:cxn modelId="{F4911263-8AEB-4ADE-9496-4612D394E160}" srcId="{FBE221CD-06D2-4DB3-8830-AAEC4D7D9D26}" destId="{CADA31F4-D0BA-413B-B81C-F203F3789220}" srcOrd="0" destOrd="0" parTransId="{47A32526-E6B6-47CF-8238-E911928945D3}" sibTransId="{DC9CD9FC-CF5E-457F-8BA6-84D06DCDC147}"/>
    <dgm:cxn modelId="{06A2DB0E-2660-4AFC-9A59-4BAE6C30E99C}" type="presOf" srcId="{EE0E9661-D7AF-494F-9B19-0EFF122C9182}" destId="{E41E53D4-38E2-4A3E-81CD-F599C3666C46}" srcOrd="0" destOrd="0" presId="urn:microsoft.com/office/officeart/2017/3/layout/HorizontalPathTimeline"/>
    <dgm:cxn modelId="{541B4BDB-F2F4-46E9-8232-682FBA4FFB3D}" srcId="{561BE6BE-8D93-49FA-B750-B7B134E5AC9A}" destId="{35130F2D-642E-4802-8AB2-9857CF965866}" srcOrd="8" destOrd="0" parTransId="{1B9A5AEE-4A46-4FA2-90BC-9C6C1E80D0CC}" sibTransId="{7AF691D6-34F9-495E-88E6-E43D5E5F0937}"/>
    <dgm:cxn modelId="{541FF970-F8C1-4BBB-BCCB-F07C90ED4DAA}" srcId="{4ACA8C34-FE0E-40B8-8DDE-7CF833EAE57C}" destId="{E93BB5BD-49E2-4A39-BC12-69215014BA32}" srcOrd="0" destOrd="0" parTransId="{5074CB6C-6BEF-479F-BB53-7B939850FC5C}" sibTransId="{F42820E2-9634-4E2C-8C7B-6B0A419177F6}"/>
    <dgm:cxn modelId="{7E7B596E-61C1-4F81-80F8-F9F8B437B64A}" type="presOf" srcId="{9066896F-34E7-49C8-A2EC-73EE6A965FBE}" destId="{1E28C099-C560-4521-9FC9-1A2248468027}" srcOrd="0" destOrd="0" presId="urn:microsoft.com/office/officeart/2017/3/layout/HorizontalPathTimeline"/>
    <dgm:cxn modelId="{1496818B-720D-4741-9F04-AB75A2895392}" type="presOf" srcId="{561BE6BE-8D93-49FA-B750-B7B134E5AC9A}" destId="{AA0F08F6-30ED-4A20-B770-E022EF128371}" srcOrd="0" destOrd="0" presId="urn:microsoft.com/office/officeart/2017/3/layout/HorizontalPathTimeline"/>
    <dgm:cxn modelId="{530647CA-8D4C-4A1E-8A78-95C0B3D81D9A}" srcId="{561BE6BE-8D93-49FA-B750-B7B134E5AC9A}" destId="{41A29280-22C0-4C62-9375-7F600DE090E5}" srcOrd="9" destOrd="0" parTransId="{09DC8718-88F2-47DF-B9DC-09A72EF79AE0}" sibTransId="{0D4C743B-B8AE-4A49-A4EE-3D0EAC68ADB0}"/>
    <dgm:cxn modelId="{E96935AC-7F6F-4CD9-B2E0-83B7A896A3B1}" type="presOf" srcId="{4ABDAE73-EB77-4C84-9E8E-7DCBD27959A7}" destId="{FAB97A78-B658-4BE7-AF7A-B1BEB6DC6D79}" srcOrd="0" destOrd="0" presId="urn:microsoft.com/office/officeart/2017/3/layout/HorizontalPathTimeline"/>
    <dgm:cxn modelId="{9DBFF1BE-0691-456F-916E-16548C688FB5}" type="presOf" srcId="{8C82F9BA-DB0C-47FC-8277-171F3CAA52B8}" destId="{07C49AC5-0016-4263-BD70-12F2AE01B9FA}" srcOrd="0" destOrd="0" presId="urn:microsoft.com/office/officeart/2017/3/layout/HorizontalPathTimeline"/>
    <dgm:cxn modelId="{6489AAF3-104C-4B7D-9B44-EB5508CB20D9}" type="presOf" srcId="{4ACA8C34-FE0E-40B8-8DDE-7CF833EAE57C}" destId="{238BD2DF-C731-4B80-B096-148404D471B4}" srcOrd="0" destOrd="0" presId="urn:microsoft.com/office/officeart/2017/3/layout/HorizontalPathTimeline"/>
    <dgm:cxn modelId="{58FC7AE6-4595-46B8-8FC7-EA78EF519EC6}" srcId="{1CC511BB-4D4B-4430-BA3A-DDF507303E27}" destId="{664F01EC-A6D4-482B-B58D-26F792B918D8}" srcOrd="0" destOrd="0" parTransId="{08BDF98C-5911-4F4F-9EBA-1600057C06D7}" sibTransId="{AF809835-C7B3-439B-BCF5-B89A9A1066FD}"/>
    <dgm:cxn modelId="{98D680F3-E41D-483D-928D-69DC17B17EDE}" srcId="{561BE6BE-8D93-49FA-B750-B7B134E5AC9A}" destId="{8C82F9BA-DB0C-47FC-8277-171F3CAA52B8}" srcOrd="4" destOrd="0" parTransId="{3609DC19-A192-4440-9B25-B471073F90D3}" sibTransId="{4216BE47-9FBE-40B4-BFF7-B774227B41AD}"/>
    <dgm:cxn modelId="{5201ADAB-25E7-43FF-BB08-3EFF8F5C31C4}" srcId="{561BE6BE-8D93-49FA-B750-B7B134E5AC9A}" destId="{4ABDAE73-EB77-4C84-9E8E-7DCBD27959A7}" srcOrd="1" destOrd="0" parTransId="{0EA1E913-D72B-4C12-A23A-3EEEE8898E27}" sibTransId="{6F76EA6F-D52E-4FEB-A53E-198160047EBA}"/>
    <dgm:cxn modelId="{CC1217BD-BA03-4021-9C22-A6B1C2A42D3D}" srcId="{9066896F-34E7-49C8-A2EC-73EE6A965FBE}" destId="{DB4F466B-64FF-4B75-BA29-8499F2DE3846}" srcOrd="0" destOrd="0" parTransId="{0D366D49-E320-4FE1-A010-4D9AB0778D4F}" sibTransId="{6C7AEE31-9DD2-4D3B-83CD-E9B8E36DA4B2}"/>
    <dgm:cxn modelId="{ADA7C209-AED2-4E71-A9D3-25A383EFA0A5}" type="presOf" srcId="{4A15395B-BC6D-4AFE-B546-FFA14D30CE22}" destId="{A1779FD3-ADE5-4E46-9A51-8ADA84EDEF2C}" srcOrd="0" destOrd="0" presId="urn:microsoft.com/office/officeart/2017/3/layout/HorizontalPathTimeline"/>
    <dgm:cxn modelId="{2F0E82EA-7231-4690-BC2B-312A41472C3F}" type="presOf" srcId="{FBE221CD-06D2-4DB3-8830-AAEC4D7D9D26}" destId="{DA263AF4-B9F6-4EFB-9214-2B0EDAE930A8}" srcOrd="0" destOrd="0" presId="urn:microsoft.com/office/officeart/2017/3/layout/HorizontalPathTimeline"/>
    <dgm:cxn modelId="{BF18FFBE-7603-4196-9535-2A24B5C274DA}" srcId="{561BE6BE-8D93-49FA-B750-B7B134E5AC9A}" destId="{1CC511BB-4D4B-4430-BA3A-DDF507303E27}" srcOrd="5" destOrd="0" parTransId="{CFF215FF-9443-4D45-AF13-AF99B9B6C98C}" sibTransId="{E8DF0C5C-4EB6-4596-96E6-26D16937340D}"/>
    <dgm:cxn modelId="{BC2038D2-1B13-4F30-BFCA-5C97690B6403}" srcId="{561BE6BE-8D93-49FA-B750-B7B134E5AC9A}" destId="{FBE221CD-06D2-4DB3-8830-AAEC4D7D9D26}" srcOrd="7" destOrd="0" parTransId="{38B06E32-8A43-4B95-A124-A81B1E9DD69B}" sibTransId="{FF87B481-6AA5-4D62-BA2B-A4B3BC3E92DF}"/>
    <dgm:cxn modelId="{BA55213C-9DF6-408B-A354-7050246710AB}" type="presOf" srcId="{07F17BFB-AD29-41C0-B0ED-EE907A5FCE9D}" destId="{13FF8C7A-4E93-47FB-AC6D-B1B456444128}" srcOrd="0" destOrd="0" presId="urn:microsoft.com/office/officeart/2017/3/layout/HorizontalPathTimeline"/>
    <dgm:cxn modelId="{387D09E2-82BE-4A0F-9DFB-FDF41933704C}" type="presOf" srcId="{DB4F466B-64FF-4B75-BA29-8499F2DE3846}" destId="{CC09A1BD-A11B-4487-B53A-C1C035F105FA}" srcOrd="0" destOrd="0" presId="urn:microsoft.com/office/officeart/2017/3/layout/HorizontalPathTimeline"/>
    <dgm:cxn modelId="{12138649-B4D1-4C95-BC93-3A4A485E5774}" srcId="{8C82F9BA-DB0C-47FC-8277-171F3CAA52B8}" destId="{C7F0016B-CA39-4D3C-A5B3-DCBC89594D29}" srcOrd="0" destOrd="0" parTransId="{82FBF7B5-034E-44F3-B104-47D80946C7A4}" sibTransId="{11698F2C-7272-49D7-AE01-951387C76BA4}"/>
    <dgm:cxn modelId="{B839C775-3056-48F2-A20F-8508293B6C1C}" srcId="{561BE6BE-8D93-49FA-B750-B7B134E5AC9A}" destId="{9066896F-34E7-49C8-A2EC-73EE6A965FBE}" srcOrd="0" destOrd="0" parTransId="{41B21ED6-AC4D-4776-887B-C4815F2310FE}" sibTransId="{B90118BE-DB49-4B03-BD91-FB4FECCC95CE}"/>
    <dgm:cxn modelId="{47C538EF-143D-4885-A025-9C87A2311C7D}" type="presOf" srcId="{792CED4B-5928-47C2-8F5B-68ED967C8970}" destId="{C2C361E4-7F00-4182-A216-1B855EB0DB32}" srcOrd="0" destOrd="0" presId="urn:microsoft.com/office/officeart/2017/3/layout/HorizontalPathTimeline"/>
    <dgm:cxn modelId="{507BCFA4-7F0A-44AE-962A-6DE053A214BC}" type="presOf" srcId="{1CC511BB-4D4B-4430-BA3A-DDF507303E27}" destId="{71A0013A-9209-4B3F-A746-25AB09691602}" srcOrd="0" destOrd="0" presId="urn:microsoft.com/office/officeart/2017/3/layout/HorizontalPathTimeline"/>
    <dgm:cxn modelId="{2C780F5E-9B40-4BDE-8EBB-3EDCDD73DB70}" srcId="{561BE6BE-8D93-49FA-B750-B7B134E5AC9A}" destId="{792CED4B-5928-47C2-8F5B-68ED967C8970}" srcOrd="2" destOrd="0" parTransId="{803C3217-D0E5-40D7-A9B3-74ECBE8806E8}" sibTransId="{178F6180-1443-44AC-A91B-E0FF9FF7AD42}"/>
    <dgm:cxn modelId="{95CEC94B-14DC-42D4-A7EE-1531415A0940}" type="presOf" srcId="{E93BB5BD-49E2-4A39-BC12-69215014BA32}" destId="{7D58F12F-406B-47A4-9E8C-30B544BE1E43}" srcOrd="0" destOrd="0" presId="urn:microsoft.com/office/officeart/2017/3/layout/HorizontalPathTimeline"/>
    <dgm:cxn modelId="{70C8733D-4532-4BF1-B0A6-5E1EDFF59CAF}" type="presOf" srcId="{E4822471-7CEE-411B-8422-0650B660C49C}" destId="{EB5ABB30-B994-4345-9785-16C1F48D8D98}" srcOrd="0" destOrd="0" presId="urn:microsoft.com/office/officeart/2017/3/layout/HorizontalPathTimeline"/>
    <dgm:cxn modelId="{9C7B0177-2C9A-4003-93DF-ED749282FAC8}" srcId="{E4822471-7CEE-411B-8422-0650B660C49C}" destId="{DA4F72AF-50C2-4D7A-B8B5-A953A12692D6}" srcOrd="0" destOrd="0" parTransId="{9B3E9B52-341D-4B7A-A019-D5FD2F058A7A}" sibTransId="{B76AED9A-647C-45E6-BA2D-6B6607A638DC}"/>
    <dgm:cxn modelId="{E2EC27AE-8366-4636-9104-D6F34BB9D780}" srcId="{561BE6BE-8D93-49FA-B750-B7B134E5AC9A}" destId="{E4822471-7CEE-411B-8422-0650B660C49C}" srcOrd="3" destOrd="0" parTransId="{D6D3ACF0-CFA8-4941-AD9B-F52267DCBD68}" sibTransId="{F92F1BE1-2D1E-4316-BF86-7C28FCDC5F09}"/>
    <dgm:cxn modelId="{5AA1BD79-F3ED-47FD-9437-8689B7C0C613}" type="presOf" srcId="{DA4F72AF-50C2-4D7A-B8B5-A953A12692D6}" destId="{1090E0E8-1511-493F-BC57-0C1C1DA41C3E}" srcOrd="0" destOrd="0" presId="urn:microsoft.com/office/officeart/2017/3/layout/HorizontalPathTimeline"/>
    <dgm:cxn modelId="{F70606E9-1E8E-46D2-B8D1-EDAE1694627C}" type="presOf" srcId="{D69B5BAC-23FB-4499-B50D-5D88F1137E4D}" destId="{3BE7A2C6-9C7C-46C7-BA4A-545CE1DB05C1}" srcOrd="0" destOrd="0" presId="urn:microsoft.com/office/officeart/2017/3/layout/HorizontalPathTimeline"/>
    <dgm:cxn modelId="{071FDC66-2715-4623-8B7B-4F2664794057}" type="presOf" srcId="{41A29280-22C0-4C62-9375-7F600DE090E5}" destId="{237B0A15-0FB8-4FAF-B50C-B35EE4B16696}" srcOrd="0" destOrd="0" presId="urn:microsoft.com/office/officeart/2017/3/layout/HorizontalPathTimeline"/>
    <dgm:cxn modelId="{488AE49C-4EDA-4836-85C3-A0D7665F56C1}" srcId="{792CED4B-5928-47C2-8F5B-68ED967C8970}" destId="{EE0E9661-D7AF-494F-9B19-0EFF122C9182}" srcOrd="0" destOrd="0" parTransId="{8247198B-EB84-4F84-B763-FD39DF381308}" sibTransId="{80CF0672-C0B3-4DE8-B7C1-77B57EF7EDD7}"/>
    <dgm:cxn modelId="{23B95F98-8F8F-4DA7-BD07-73A8398A7DC2}" srcId="{4ABDAE73-EB77-4C84-9E8E-7DCBD27959A7}" destId="{4A15395B-BC6D-4AFE-B546-FFA14D30CE22}" srcOrd="0" destOrd="0" parTransId="{1EF9DA7C-04A4-4763-A538-A6E14CB3971D}" sibTransId="{6AB2CA79-C993-4F60-A696-393E39FBA11C}"/>
    <dgm:cxn modelId="{05671A6B-A1B6-4536-A2A0-5EECBE7D2631}" srcId="{41A29280-22C0-4C62-9375-7F600DE090E5}" destId="{D69B5BAC-23FB-4499-B50D-5D88F1137E4D}" srcOrd="0" destOrd="0" parTransId="{C3D9421E-2E40-4B0B-8E90-BA08A512FB15}" sibTransId="{0BAABED6-01C8-45EE-8A03-E06553D56346}"/>
    <dgm:cxn modelId="{BCD82F39-3E46-4254-BC70-538AD5124D5D}" type="presOf" srcId="{CADA31F4-D0BA-413B-B81C-F203F3789220}" destId="{9C7DED74-ECA4-4845-A714-E02A6E997D7F}" srcOrd="0" destOrd="0" presId="urn:microsoft.com/office/officeart/2017/3/layout/HorizontalPathTimeline"/>
    <dgm:cxn modelId="{91FE2416-D304-4212-AA43-639F9913E737}" type="presOf" srcId="{35130F2D-642E-4802-8AB2-9857CF965866}" destId="{7FBD05C2-2BD8-46C2-8368-45C327CA9908}" srcOrd="0" destOrd="0" presId="urn:microsoft.com/office/officeart/2017/3/layout/HorizontalPathTimeline"/>
    <dgm:cxn modelId="{97E71B56-9405-45F1-9A3D-1783E45C95CD}" srcId="{561BE6BE-8D93-49FA-B750-B7B134E5AC9A}" destId="{4ACA8C34-FE0E-40B8-8DDE-7CF833EAE57C}" srcOrd="6" destOrd="0" parTransId="{5042607E-42D3-4756-90FB-76767D91E240}" sibTransId="{6088FD13-38E4-42A6-B4B1-D8CBE9A7DCA1}"/>
    <dgm:cxn modelId="{A0E219A7-1292-4CF4-AAA3-30174C476C91}" type="presOf" srcId="{C7F0016B-CA39-4D3C-A5B3-DCBC89594D29}" destId="{33459492-3722-4CC5-9ECC-A8D25C22834E}" srcOrd="0" destOrd="0" presId="urn:microsoft.com/office/officeart/2017/3/layout/HorizontalPathTimeline"/>
    <dgm:cxn modelId="{5549EB48-83E5-4269-BF32-E6123AF0BA70}" type="presOf" srcId="{664F01EC-A6D4-482B-B58D-26F792B918D8}" destId="{0ADE48D1-3162-4488-913A-8270B6943E7F}" srcOrd="0" destOrd="0" presId="urn:microsoft.com/office/officeart/2017/3/layout/HorizontalPathTimeline"/>
    <dgm:cxn modelId="{02E3999F-6AB0-4128-BD87-5CFBDB3C3889}" srcId="{35130F2D-642E-4802-8AB2-9857CF965866}" destId="{07F17BFB-AD29-41C0-B0ED-EE907A5FCE9D}" srcOrd="0" destOrd="0" parTransId="{23194CDE-9468-43E7-90C6-6C77E85E4B51}" sibTransId="{A517E981-D5C3-4153-8A55-4178ADB2424F}"/>
    <dgm:cxn modelId="{72588A10-4F8C-4002-B8F9-C05EE06FD890}" type="presParOf" srcId="{AA0F08F6-30ED-4A20-B770-E022EF128371}" destId="{80094ED2-D34E-49C8-8445-98DE91A8E173}" srcOrd="0" destOrd="0" presId="urn:microsoft.com/office/officeart/2017/3/layout/HorizontalPathTimeline"/>
    <dgm:cxn modelId="{AAFFF62B-C704-4E0F-8A54-5196E2F0F25D}" type="presParOf" srcId="{AA0F08F6-30ED-4A20-B770-E022EF128371}" destId="{D2589402-3427-4E4A-A83D-720B7FBD522A}" srcOrd="1" destOrd="0" presId="urn:microsoft.com/office/officeart/2017/3/layout/HorizontalPathTimeline"/>
    <dgm:cxn modelId="{33B48D07-B808-4793-9950-81F1801BB0DB}" type="presParOf" srcId="{D2589402-3427-4E4A-A83D-720B7FBD522A}" destId="{B907FD7B-02A3-4742-A9A8-DEDCC79D6900}" srcOrd="0" destOrd="0" presId="urn:microsoft.com/office/officeart/2017/3/layout/HorizontalPathTimeline"/>
    <dgm:cxn modelId="{A1FC3DD6-4E8A-4C7E-8F53-CC6BF50714CB}" type="presParOf" srcId="{B907FD7B-02A3-4742-A9A8-DEDCC79D6900}" destId="{1E28C099-C560-4521-9FC9-1A2248468027}" srcOrd="0" destOrd="0" presId="urn:microsoft.com/office/officeart/2017/3/layout/HorizontalPathTimeline"/>
    <dgm:cxn modelId="{15686763-B016-4E12-AAA6-E861B05177E8}" type="presParOf" srcId="{B907FD7B-02A3-4742-A9A8-DEDCC79D6900}" destId="{8815C3B8-3BCF-4F1B-9C7F-1313E602E820}" srcOrd="1" destOrd="0" presId="urn:microsoft.com/office/officeart/2017/3/layout/HorizontalPathTimeline"/>
    <dgm:cxn modelId="{6EF185E3-4C73-4C16-A156-4C07057FF74F}" type="presParOf" srcId="{8815C3B8-3BCF-4F1B-9C7F-1313E602E820}" destId="{CC09A1BD-A11B-4487-B53A-C1C035F105FA}" srcOrd="0" destOrd="0" presId="urn:microsoft.com/office/officeart/2017/3/layout/HorizontalPathTimeline"/>
    <dgm:cxn modelId="{ACD75F1E-FAF5-4376-80E1-A50D40149979}" type="presParOf" srcId="{8815C3B8-3BCF-4F1B-9C7F-1313E602E820}" destId="{2CAFE6A9-73C2-4E64-8D74-7CE753FA41F9}" srcOrd="1" destOrd="0" presId="urn:microsoft.com/office/officeart/2017/3/layout/HorizontalPathTimeline"/>
    <dgm:cxn modelId="{97E6CC66-B918-4B14-9B9C-C3651B1356CE}" type="presParOf" srcId="{B907FD7B-02A3-4742-A9A8-DEDCC79D6900}" destId="{F68E3020-E709-491B-91A2-F1A27D4E3A53}" srcOrd="2" destOrd="0" presId="urn:microsoft.com/office/officeart/2017/3/layout/HorizontalPathTimeline"/>
    <dgm:cxn modelId="{0D88B2DC-1D75-44BE-98E1-0BCE1269C6D2}" type="presParOf" srcId="{B907FD7B-02A3-4742-A9A8-DEDCC79D6900}" destId="{A06820AF-EBDA-41AF-87CA-503A06CEE690}" srcOrd="3" destOrd="0" presId="urn:microsoft.com/office/officeart/2017/3/layout/HorizontalPathTimeline"/>
    <dgm:cxn modelId="{563AD4D8-3724-444F-A52D-0D404C0C8F08}" type="presParOf" srcId="{B907FD7B-02A3-4742-A9A8-DEDCC79D6900}" destId="{094AB9D3-74DF-44E7-B3F7-C66B0A5F8FDB}" srcOrd="4" destOrd="0" presId="urn:microsoft.com/office/officeart/2017/3/layout/HorizontalPathTimeline"/>
    <dgm:cxn modelId="{C3FC063B-5A09-45DD-9B42-A217DCD555EC}" type="presParOf" srcId="{D2589402-3427-4E4A-A83D-720B7FBD522A}" destId="{DBE7475F-B729-4C8C-9118-BED4EB559DD7}" srcOrd="1" destOrd="0" presId="urn:microsoft.com/office/officeart/2017/3/layout/HorizontalPathTimeline"/>
    <dgm:cxn modelId="{34FD7F5D-0E32-4F0C-905F-67DE5B430BAC}" type="presParOf" srcId="{D2589402-3427-4E4A-A83D-720B7FBD522A}" destId="{DDB6FD30-E7BE-4061-8C47-DE37CE9F4ECF}" srcOrd="2" destOrd="0" presId="urn:microsoft.com/office/officeart/2017/3/layout/HorizontalPathTimeline"/>
    <dgm:cxn modelId="{CF115BDB-10EE-415F-A270-0065FD927475}" type="presParOf" srcId="{DDB6FD30-E7BE-4061-8C47-DE37CE9F4ECF}" destId="{FAB97A78-B658-4BE7-AF7A-B1BEB6DC6D79}" srcOrd="0" destOrd="0" presId="urn:microsoft.com/office/officeart/2017/3/layout/HorizontalPathTimeline"/>
    <dgm:cxn modelId="{22A472CD-9320-41FB-BD86-2F161FCBF5D7}" type="presParOf" srcId="{DDB6FD30-E7BE-4061-8C47-DE37CE9F4ECF}" destId="{FA068A9A-6CA8-4C73-8A29-0B0E26136A95}" srcOrd="1" destOrd="0" presId="urn:microsoft.com/office/officeart/2017/3/layout/HorizontalPathTimeline"/>
    <dgm:cxn modelId="{52D7DB50-1363-4A71-BEBE-424FD2213CBE}" type="presParOf" srcId="{FA068A9A-6CA8-4C73-8A29-0B0E26136A95}" destId="{A1779FD3-ADE5-4E46-9A51-8ADA84EDEF2C}" srcOrd="0" destOrd="0" presId="urn:microsoft.com/office/officeart/2017/3/layout/HorizontalPathTimeline"/>
    <dgm:cxn modelId="{63F8CE43-4B11-4151-BB9C-B52E5DF43617}" type="presParOf" srcId="{FA068A9A-6CA8-4C73-8A29-0B0E26136A95}" destId="{C79D0F03-EB8E-4256-9DB3-C2C63F7DD0B6}" srcOrd="1" destOrd="0" presId="urn:microsoft.com/office/officeart/2017/3/layout/HorizontalPathTimeline"/>
    <dgm:cxn modelId="{48782B22-CBEE-49C2-BC88-B9F90C635D62}" type="presParOf" srcId="{DDB6FD30-E7BE-4061-8C47-DE37CE9F4ECF}" destId="{2A5A0FE0-A42C-44E5-9B27-32D84DF73CBE}" srcOrd="2" destOrd="0" presId="urn:microsoft.com/office/officeart/2017/3/layout/HorizontalPathTimeline"/>
    <dgm:cxn modelId="{574CCC7F-6D57-4BC6-BF18-D23B5B66EC2E}" type="presParOf" srcId="{DDB6FD30-E7BE-4061-8C47-DE37CE9F4ECF}" destId="{EB0F24E0-7850-4688-914E-9729A140CCEE}" srcOrd="3" destOrd="0" presId="urn:microsoft.com/office/officeart/2017/3/layout/HorizontalPathTimeline"/>
    <dgm:cxn modelId="{5FBF7007-9B65-413C-9CFE-0297775283EE}" type="presParOf" srcId="{DDB6FD30-E7BE-4061-8C47-DE37CE9F4ECF}" destId="{C57C340F-C7DB-4895-A2EE-B0BF72532B9B}" srcOrd="4" destOrd="0" presId="urn:microsoft.com/office/officeart/2017/3/layout/HorizontalPathTimeline"/>
    <dgm:cxn modelId="{D9F34018-B3DF-49CD-90A6-CD261D5DD495}" type="presParOf" srcId="{D2589402-3427-4E4A-A83D-720B7FBD522A}" destId="{A4864CBD-3006-4832-94EC-F459166223A3}" srcOrd="3" destOrd="0" presId="urn:microsoft.com/office/officeart/2017/3/layout/HorizontalPathTimeline"/>
    <dgm:cxn modelId="{A9D482BB-3C15-4C6B-9CFF-F2B67EC00E16}" type="presParOf" srcId="{D2589402-3427-4E4A-A83D-720B7FBD522A}" destId="{AB5DEC65-1599-4D7F-8898-4DBD9FD60989}" srcOrd="4" destOrd="0" presId="urn:microsoft.com/office/officeart/2017/3/layout/HorizontalPathTimeline"/>
    <dgm:cxn modelId="{827AE03B-3868-45F2-9304-6236E7267BF1}" type="presParOf" srcId="{AB5DEC65-1599-4D7F-8898-4DBD9FD60989}" destId="{C2C361E4-7F00-4182-A216-1B855EB0DB32}" srcOrd="0" destOrd="0" presId="urn:microsoft.com/office/officeart/2017/3/layout/HorizontalPathTimeline"/>
    <dgm:cxn modelId="{E150C598-9EB2-4DA6-BC33-D33D8350E641}" type="presParOf" srcId="{AB5DEC65-1599-4D7F-8898-4DBD9FD60989}" destId="{7C6139EB-5FF8-49F9-950F-F721E7D48D8B}" srcOrd="1" destOrd="0" presId="urn:microsoft.com/office/officeart/2017/3/layout/HorizontalPathTimeline"/>
    <dgm:cxn modelId="{38BF3536-4B13-45E2-8CEE-83B3C29466A0}" type="presParOf" srcId="{7C6139EB-5FF8-49F9-950F-F721E7D48D8B}" destId="{E41E53D4-38E2-4A3E-81CD-F599C3666C46}" srcOrd="0" destOrd="0" presId="urn:microsoft.com/office/officeart/2017/3/layout/HorizontalPathTimeline"/>
    <dgm:cxn modelId="{67C9C7A8-C9B3-4502-AECC-6BD22F65DBB0}" type="presParOf" srcId="{7C6139EB-5FF8-49F9-950F-F721E7D48D8B}" destId="{E39B20C7-A5DB-4822-848C-3A6C8043BDAA}" srcOrd="1" destOrd="0" presId="urn:microsoft.com/office/officeart/2017/3/layout/HorizontalPathTimeline"/>
    <dgm:cxn modelId="{6A8B3AA1-48A9-4C50-BF4C-7A2A42A64135}" type="presParOf" srcId="{AB5DEC65-1599-4D7F-8898-4DBD9FD60989}" destId="{46BFBFBE-38C3-4187-9C50-60BDC105DE70}" srcOrd="2" destOrd="0" presId="urn:microsoft.com/office/officeart/2017/3/layout/HorizontalPathTimeline"/>
    <dgm:cxn modelId="{07E6E535-5C7D-4990-9E87-AC6CC2D059A8}" type="presParOf" srcId="{AB5DEC65-1599-4D7F-8898-4DBD9FD60989}" destId="{386A5F23-B6CB-4501-A68F-F0D7E73AC369}" srcOrd="3" destOrd="0" presId="urn:microsoft.com/office/officeart/2017/3/layout/HorizontalPathTimeline"/>
    <dgm:cxn modelId="{312A6266-A235-4EB7-AC93-479848EA4016}" type="presParOf" srcId="{AB5DEC65-1599-4D7F-8898-4DBD9FD60989}" destId="{279C507A-2E0D-4CCB-B05B-F55586352183}" srcOrd="4" destOrd="0" presId="urn:microsoft.com/office/officeart/2017/3/layout/HorizontalPathTimeline"/>
    <dgm:cxn modelId="{096A526D-DE41-4E71-B212-4F2E87C1C794}" type="presParOf" srcId="{D2589402-3427-4E4A-A83D-720B7FBD522A}" destId="{55C8BA91-B79C-48A4-AF64-243E748F2972}" srcOrd="5" destOrd="0" presId="urn:microsoft.com/office/officeart/2017/3/layout/HorizontalPathTimeline"/>
    <dgm:cxn modelId="{D45C67D4-DE84-4050-A65C-E50FE1A4981E}" type="presParOf" srcId="{D2589402-3427-4E4A-A83D-720B7FBD522A}" destId="{901AC341-E627-485E-AF07-B47FE0C0EF76}" srcOrd="6" destOrd="0" presId="urn:microsoft.com/office/officeart/2017/3/layout/HorizontalPathTimeline"/>
    <dgm:cxn modelId="{EDB3548C-FE63-4AF3-842C-1709A8E076D0}" type="presParOf" srcId="{901AC341-E627-485E-AF07-B47FE0C0EF76}" destId="{EB5ABB30-B994-4345-9785-16C1F48D8D98}" srcOrd="0" destOrd="0" presId="urn:microsoft.com/office/officeart/2017/3/layout/HorizontalPathTimeline"/>
    <dgm:cxn modelId="{0E6F895F-51F8-48F9-BD20-2D6399EC1967}" type="presParOf" srcId="{901AC341-E627-485E-AF07-B47FE0C0EF76}" destId="{810E0069-D1DD-4B31-A620-0CF629A880ED}" srcOrd="1" destOrd="0" presId="urn:microsoft.com/office/officeart/2017/3/layout/HorizontalPathTimeline"/>
    <dgm:cxn modelId="{83A83F1B-9E5B-44C6-98CD-24F9CF51D9E4}" type="presParOf" srcId="{810E0069-D1DD-4B31-A620-0CF629A880ED}" destId="{1090E0E8-1511-493F-BC57-0C1C1DA41C3E}" srcOrd="0" destOrd="0" presId="urn:microsoft.com/office/officeart/2017/3/layout/HorizontalPathTimeline"/>
    <dgm:cxn modelId="{428D2791-32B9-4BB6-A037-8D294E96B29F}" type="presParOf" srcId="{810E0069-D1DD-4B31-A620-0CF629A880ED}" destId="{A207A5C6-3031-4DAE-A8F4-59E097E9E2AC}" srcOrd="1" destOrd="0" presId="urn:microsoft.com/office/officeart/2017/3/layout/HorizontalPathTimeline"/>
    <dgm:cxn modelId="{F2465380-EED8-4A4E-AFFB-34443042CFE8}" type="presParOf" srcId="{901AC341-E627-485E-AF07-B47FE0C0EF76}" destId="{E0E2F593-5F5B-46AA-9E59-822841F05EC1}" srcOrd="2" destOrd="0" presId="urn:microsoft.com/office/officeart/2017/3/layout/HorizontalPathTimeline"/>
    <dgm:cxn modelId="{6284A9A8-80C3-4A08-8C0E-86B803BB4847}" type="presParOf" srcId="{901AC341-E627-485E-AF07-B47FE0C0EF76}" destId="{8386B9D7-3D0B-48D1-A2C5-101DC5242643}" srcOrd="3" destOrd="0" presId="urn:microsoft.com/office/officeart/2017/3/layout/HorizontalPathTimeline"/>
    <dgm:cxn modelId="{13AFC5D5-5424-4A87-BF22-BB821A802440}" type="presParOf" srcId="{901AC341-E627-485E-AF07-B47FE0C0EF76}" destId="{1B876290-AD45-4F6E-97AD-227B601F8EF2}" srcOrd="4" destOrd="0" presId="urn:microsoft.com/office/officeart/2017/3/layout/HorizontalPathTimeline"/>
    <dgm:cxn modelId="{6132D5F3-95B9-4381-A88D-6309F71D6F12}" type="presParOf" srcId="{D2589402-3427-4E4A-A83D-720B7FBD522A}" destId="{DE71D6FF-245F-4053-810A-380D2E0EF618}" srcOrd="7" destOrd="0" presId="urn:microsoft.com/office/officeart/2017/3/layout/HorizontalPathTimeline"/>
    <dgm:cxn modelId="{684207D7-E242-42D0-A445-BD12E9B9D436}" type="presParOf" srcId="{D2589402-3427-4E4A-A83D-720B7FBD522A}" destId="{E9C0F9C2-079E-4016-80FE-1390B8944C14}" srcOrd="8" destOrd="0" presId="urn:microsoft.com/office/officeart/2017/3/layout/HorizontalPathTimeline"/>
    <dgm:cxn modelId="{568DD057-6F8A-42C5-8547-6AFB111775E8}" type="presParOf" srcId="{E9C0F9C2-079E-4016-80FE-1390B8944C14}" destId="{07C49AC5-0016-4263-BD70-12F2AE01B9FA}" srcOrd="0" destOrd="0" presId="urn:microsoft.com/office/officeart/2017/3/layout/HorizontalPathTimeline"/>
    <dgm:cxn modelId="{12974886-88BB-4E16-8995-4393A53303E2}" type="presParOf" srcId="{E9C0F9C2-079E-4016-80FE-1390B8944C14}" destId="{18D980EA-252D-4EB6-A387-BEB21CD8F0A3}" srcOrd="1" destOrd="0" presId="urn:microsoft.com/office/officeart/2017/3/layout/HorizontalPathTimeline"/>
    <dgm:cxn modelId="{F61CBD2D-A40E-4665-9EF5-657DDEBC1649}" type="presParOf" srcId="{18D980EA-252D-4EB6-A387-BEB21CD8F0A3}" destId="{33459492-3722-4CC5-9ECC-A8D25C22834E}" srcOrd="0" destOrd="0" presId="urn:microsoft.com/office/officeart/2017/3/layout/HorizontalPathTimeline"/>
    <dgm:cxn modelId="{F7A6D297-C76D-4095-B8A9-5756A6E9676C}" type="presParOf" srcId="{18D980EA-252D-4EB6-A387-BEB21CD8F0A3}" destId="{CB9FC404-7CA1-4613-B264-6F17CB8AC61D}" srcOrd="1" destOrd="0" presId="urn:microsoft.com/office/officeart/2017/3/layout/HorizontalPathTimeline"/>
    <dgm:cxn modelId="{8FAC4F8A-E9E5-4446-884A-3EACF0D75248}" type="presParOf" srcId="{E9C0F9C2-079E-4016-80FE-1390B8944C14}" destId="{E255D3D8-4018-4B16-9DAB-D07AAFC7A4AE}" srcOrd="2" destOrd="0" presId="urn:microsoft.com/office/officeart/2017/3/layout/HorizontalPathTimeline"/>
    <dgm:cxn modelId="{FEDCD998-BC35-4920-A016-982F0EBDDB28}" type="presParOf" srcId="{E9C0F9C2-079E-4016-80FE-1390B8944C14}" destId="{6A040DAA-783F-4E24-B797-129BB04AA15E}" srcOrd="3" destOrd="0" presId="urn:microsoft.com/office/officeart/2017/3/layout/HorizontalPathTimeline"/>
    <dgm:cxn modelId="{C9682F15-E5EE-472C-AE4D-CC22924C84DD}" type="presParOf" srcId="{E9C0F9C2-079E-4016-80FE-1390B8944C14}" destId="{B32B8737-8536-4056-AD42-C6396AF5F2FD}" srcOrd="4" destOrd="0" presId="urn:microsoft.com/office/officeart/2017/3/layout/HorizontalPathTimeline"/>
    <dgm:cxn modelId="{05926932-6A6F-41C4-BC16-A3D69A916AC7}" type="presParOf" srcId="{D2589402-3427-4E4A-A83D-720B7FBD522A}" destId="{0E619DBC-5936-4EEC-877D-75DCE39EB48C}" srcOrd="9" destOrd="0" presId="urn:microsoft.com/office/officeart/2017/3/layout/HorizontalPathTimeline"/>
    <dgm:cxn modelId="{CB6FEF4F-4364-459E-BEE7-7F632CDE44B3}" type="presParOf" srcId="{D2589402-3427-4E4A-A83D-720B7FBD522A}" destId="{5E0BDB1D-4B5F-4B70-9681-A8ACA7AEB3C8}" srcOrd="10" destOrd="0" presId="urn:microsoft.com/office/officeart/2017/3/layout/HorizontalPathTimeline"/>
    <dgm:cxn modelId="{BDBC0740-4E03-485D-B840-4E6E95A8F3BA}" type="presParOf" srcId="{5E0BDB1D-4B5F-4B70-9681-A8ACA7AEB3C8}" destId="{71A0013A-9209-4B3F-A746-25AB09691602}" srcOrd="0" destOrd="0" presId="urn:microsoft.com/office/officeart/2017/3/layout/HorizontalPathTimeline"/>
    <dgm:cxn modelId="{AF96764F-04C0-4485-9D40-BAB856E780A2}" type="presParOf" srcId="{5E0BDB1D-4B5F-4B70-9681-A8ACA7AEB3C8}" destId="{3FB527A4-EC84-4910-9C29-EA8F333EFB79}" srcOrd="1" destOrd="0" presId="urn:microsoft.com/office/officeart/2017/3/layout/HorizontalPathTimeline"/>
    <dgm:cxn modelId="{CAD621D7-027E-4BE1-A955-A1C94DB99C82}" type="presParOf" srcId="{3FB527A4-EC84-4910-9C29-EA8F333EFB79}" destId="{0ADE48D1-3162-4488-913A-8270B6943E7F}" srcOrd="0" destOrd="0" presId="urn:microsoft.com/office/officeart/2017/3/layout/HorizontalPathTimeline"/>
    <dgm:cxn modelId="{40605EA1-2DD7-4E2C-892F-6356BBF57F7D}" type="presParOf" srcId="{3FB527A4-EC84-4910-9C29-EA8F333EFB79}" destId="{DC42F7FF-85F9-4021-AD32-1358A4565835}" srcOrd="1" destOrd="0" presId="urn:microsoft.com/office/officeart/2017/3/layout/HorizontalPathTimeline"/>
    <dgm:cxn modelId="{C69295BF-140E-4B27-A999-1D40616ED360}" type="presParOf" srcId="{5E0BDB1D-4B5F-4B70-9681-A8ACA7AEB3C8}" destId="{E20B3B21-B6C3-4D4E-91E1-9C55CDD5D0D8}" srcOrd="2" destOrd="0" presId="urn:microsoft.com/office/officeart/2017/3/layout/HorizontalPathTimeline"/>
    <dgm:cxn modelId="{7CF54A35-966A-4C22-AFEA-ABFC0EDBA3D4}" type="presParOf" srcId="{5E0BDB1D-4B5F-4B70-9681-A8ACA7AEB3C8}" destId="{F5FBBA6B-EAA0-4BA9-8AD0-D178F1862AEF}" srcOrd="3" destOrd="0" presId="urn:microsoft.com/office/officeart/2017/3/layout/HorizontalPathTimeline"/>
    <dgm:cxn modelId="{5BE81EED-E7AB-4C33-B674-6C99EA4F1FF0}" type="presParOf" srcId="{5E0BDB1D-4B5F-4B70-9681-A8ACA7AEB3C8}" destId="{BF8E058A-7606-482E-B3D3-F17D0D682731}" srcOrd="4" destOrd="0" presId="urn:microsoft.com/office/officeart/2017/3/layout/HorizontalPathTimeline"/>
    <dgm:cxn modelId="{94CC1C0E-8641-4260-BB52-645BDAD047DB}" type="presParOf" srcId="{D2589402-3427-4E4A-A83D-720B7FBD522A}" destId="{22BFE87D-FC81-4A7D-8DFB-25DD5F59B78E}" srcOrd="11" destOrd="0" presId="urn:microsoft.com/office/officeart/2017/3/layout/HorizontalPathTimeline"/>
    <dgm:cxn modelId="{A4F49432-1D0B-4A58-A4FC-09515B131F3A}" type="presParOf" srcId="{D2589402-3427-4E4A-A83D-720B7FBD522A}" destId="{8003CB24-DF4A-4652-8CA5-266D2D203F90}" srcOrd="12" destOrd="0" presId="urn:microsoft.com/office/officeart/2017/3/layout/HorizontalPathTimeline"/>
    <dgm:cxn modelId="{F945C2A5-393F-4E2A-B5F9-43AFB83FA369}" type="presParOf" srcId="{8003CB24-DF4A-4652-8CA5-266D2D203F90}" destId="{238BD2DF-C731-4B80-B096-148404D471B4}" srcOrd="0" destOrd="0" presId="urn:microsoft.com/office/officeart/2017/3/layout/HorizontalPathTimeline"/>
    <dgm:cxn modelId="{48CF9241-F147-4556-B0F0-F3C56C337BC3}" type="presParOf" srcId="{8003CB24-DF4A-4652-8CA5-266D2D203F90}" destId="{1BB9A526-4747-4B37-9B96-C6A981C67DF2}" srcOrd="1" destOrd="0" presId="urn:microsoft.com/office/officeart/2017/3/layout/HorizontalPathTimeline"/>
    <dgm:cxn modelId="{56C34B4A-81FC-443F-87C9-80C5E400320E}" type="presParOf" srcId="{1BB9A526-4747-4B37-9B96-C6A981C67DF2}" destId="{7D58F12F-406B-47A4-9E8C-30B544BE1E43}" srcOrd="0" destOrd="0" presId="urn:microsoft.com/office/officeart/2017/3/layout/HorizontalPathTimeline"/>
    <dgm:cxn modelId="{709D6F26-CEE4-46A6-995B-DD2C7C0B0454}" type="presParOf" srcId="{1BB9A526-4747-4B37-9B96-C6A981C67DF2}" destId="{B69DBD99-E48E-45D0-87D0-B11B20E7F626}" srcOrd="1" destOrd="0" presId="urn:microsoft.com/office/officeart/2017/3/layout/HorizontalPathTimeline"/>
    <dgm:cxn modelId="{12EE6DEA-E7F2-4E90-815E-9EEF9381095D}" type="presParOf" srcId="{8003CB24-DF4A-4652-8CA5-266D2D203F90}" destId="{9BE1F19C-95F7-423E-8C63-AA0824974F59}" srcOrd="2" destOrd="0" presId="urn:microsoft.com/office/officeart/2017/3/layout/HorizontalPathTimeline"/>
    <dgm:cxn modelId="{83C70E69-DB14-40B0-9F6F-5A2BDE98652D}" type="presParOf" srcId="{8003CB24-DF4A-4652-8CA5-266D2D203F90}" destId="{D8741EFB-28A4-41B7-8AF0-62E57D5181C7}" srcOrd="3" destOrd="0" presId="urn:microsoft.com/office/officeart/2017/3/layout/HorizontalPathTimeline"/>
    <dgm:cxn modelId="{5BEF0CB1-DB0D-4527-9E78-C17EE15D77F0}" type="presParOf" srcId="{8003CB24-DF4A-4652-8CA5-266D2D203F90}" destId="{393E17B2-0878-47CE-AAE4-A6949BB3C090}" srcOrd="4" destOrd="0" presId="urn:microsoft.com/office/officeart/2017/3/layout/HorizontalPathTimeline"/>
    <dgm:cxn modelId="{B2C2AEE8-F930-4179-ADDA-0136ACDAC0C7}" type="presParOf" srcId="{D2589402-3427-4E4A-A83D-720B7FBD522A}" destId="{6B2EE53D-A7D0-4319-BF41-6E11E32BB3CA}" srcOrd="13" destOrd="0" presId="urn:microsoft.com/office/officeart/2017/3/layout/HorizontalPathTimeline"/>
    <dgm:cxn modelId="{B593FA3C-5F7D-4B35-A8AC-DFF00D14D9D5}" type="presParOf" srcId="{D2589402-3427-4E4A-A83D-720B7FBD522A}" destId="{4E5CDF18-B9AC-4797-9F5A-9ED1CCBCE736}" srcOrd="14" destOrd="0" presId="urn:microsoft.com/office/officeart/2017/3/layout/HorizontalPathTimeline"/>
    <dgm:cxn modelId="{23EA3921-C36A-454B-9232-EB100335B26B}" type="presParOf" srcId="{4E5CDF18-B9AC-4797-9F5A-9ED1CCBCE736}" destId="{DA263AF4-B9F6-4EFB-9214-2B0EDAE930A8}" srcOrd="0" destOrd="0" presId="urn:microsoft.com/office/officeart/2017/3/layout/HorizontalPathTimeline"/>
    <dgm:cxn modelId="{0B8B5306-55A6-4108-B1D2-58651B1B6FC8}" type="presParOf" srcId="{4E5CDF18-B9AC-4797-9F5A-9ED1CCBCE736}" destId="{671DB49C-C3D5-4627-88C2-221429D02174}" srcOrd="1" destOrd="0" presId="urn:microsoft.com/office/officeart/2017/3/layout/HorizontalPathTimeline"/>
    <dgm:cxn modelId="{ED53B180-8086-4623-92BB-2CDF13019863}" type="presParOf" srcId="{671DB49C-C3D5-4627-88C2-221429D02174}" destId="{9C7DED74-ECA4-4845-A714-E02A6E997D7F}" srcOrd="0" destOrd="0" presId="urn:microsoft.com/office/officeart/2017/3/layout/HorizontalPathTimeline"/>
    <dgm:cxn modelId="{85D174AC-35E5-4D57-9A52-865D5CCFDC3C}" type="presParOf" srcId="{671DB49C-C3D5-4627-88C2-221429D02174}" destId="{5D0E0E23-CDF8-4211-9ABF-5C4F45F42AC3}" srcOrd="1" destOrd="0" presId="urn:microsoft.com/office/officeart/2017/3/layout/HorizontalPathTimeline"/>
    <dgm:cxn modelId="{A3AC4863-DD2F-4F92-9CD6-48A1C21A2E9D}" type="presParOf" srcId="{4E5CDF18-B9AC-4797-9F5A-9ED1CCBCE736}" destId="{87614736-E588-49AA-ACD5-215F63A23EB2}" srcOrd="2" destOrd="0" presId="urn:microsoft.com/office/officeart/2017/3/layout/HorizontalPathTimeline"/>
    <dgm:cxn modelId="{C3A9D7B1-AD0E-448D-8880-E3A4DDFF316F}" type="presParOf" srcId="{4E5CDF18-B9AC-4797-9F5A-9ED1CCBCE736}" destId="{D0B9D563-CA53-4610-BBDE-7D11B7DBDF41}" srcOrd="3" destOrd="0" presId="urn:microsoft.com/office/officeart/2017/3/layout/HorizontalPathTimeline"/>
    <dgm:cxn modelId="{6EBB03E8-DDFC-4A74-9385-31DFE3F7581F}" type="presParOf" srcId="{4E5CDF18-B9AC-4797-9F5A-9ED1CCBCE736}" destId="{FEF53A11-7B3C-4DAD-864C-199BFFC686D3}" srcOrd="4" destOrd="0" presId="urn:microsoft.com/office/officeart/2017/3/layout/HorizontalPathTimeline"/>
    <dgm:cxn modelId="{4A4BE57C-F85D-4242-BCF6-12E5FAE66870}" type="presParOf" srcId="{D2589402-3427-4E4A-A83D-720B7FBD522A}" destId="{C992B08E-122F-4818-A19E-A4EA0AA883E5}" srcOrd="15" destOrd="0" presId="urn:microsoft.com/office/officeart/2017/3/layout/HorizontalPathTimeline"/>
    <dgm:cxn modelId="{A0D0AC57-1FE5-4175-857A-5094BA8F91C5}" type="presParOf" srcId="{D2589402-3427-4E4A-A83D-720B7FBD522A}" destId="{37262AE3-F8F8-4F53-80BF-5F45BB0BAF60}" srcOrd="16" destOrd="0" presId="urn:microsoft.com/office/officeart/2017/3/layout/HorizontalPathTimeline"/>
    <dgm:cxn modelId="{354E0EEE-DACE-4C61-8501-19E501E85EDA}" type="presParOf" srcId="{37262AE3-F8F8-4F53-80BF-5F45BB0BAF60}" destId="{7FBD05C2-2BD8-46C2-8368-45C327CA9908}" srcOrd="0" destOrd="0" presId="urn:microsoft.com/office/officeart/2017/3/layout/HorizontalPathTimeline"/>
    <dgm:cxn modelId="{8D1AA91D-A2B7-4AA8-94B9-FC1A11CBED24}" type="presParOf" srcId="{37262AE3-F8F8-4F53-80BF-5F45BB0BAF60}" destId="{2B1DAA1D-153E-4450-BFDB-1E9D0A8A00FD}" srcOrd="1" destOrd="0" presId="urn:microsoft.com/office/officeart/2017/3/layout/HorizontalPathTimeline"/>
    <dgm:cxn modelId="{3F70ADAA-B13C-4C34-BF43-19CA2AB5274F}" type="presParOf" srcId="{2B1DAA1D-153E-4450-BFDB-1E9D0A8A00FD}" destId="{13FF8C7A-4E93-47FB-AC6D-B1B456444128}" srcOrd="0" destOrd="0" presId="urn:microsoft.com/office/officeart/2017/3/layout/HorizontalPathTimeline"/>
    <dgm:cxn modelId="{7517A2B6-9B43-4215-91C4-BE2D65800875}" type="presParOf" srcId="{2B1DAA1D-153E-4450-BFDB-1E9D0A8A00FD}" destId="{7FDA40F9-4BBF-45C8-98C5-8773999072F9}" srcOrd="1" destOrd="0" presId="urn:microsoft.com/office/officeart/2017/3/layout/HorizontalPathTimeline"/>
    <dgm:cxn modelId="{8B0EAA25-033B-434E-A27C-521E1EB6A5B5}" type="presParOf" srcId="{37262AE3-F8F8-4F53-80BF-5F45BB0BAF60}" destId="{1B675568-4976-42D0-9A16-B5BAE67D5DE1}" srcOrd="2" destOrd="0" presId="urn:microsoft.com/office/officeart/2017/3/layout/HorizontalPathTimeline"/>
    <dgm:cxn modelId="{28FAD600-61EE-4146-ACC0-52EE1BB812E1}" type="presParOf" srcId="{37262AE3-F8F8-4F53-80BF-5F45BB0BAF60}" destId="{E6A01143-0C80-4227-A9C5-8B1A78B2DB96}" srcOrd="3" destOrd="0" presId="urn:microsoft.com/office/officeart/2017/3/layout/HorizontalPathTimeline"/>
    <dgm:cxn modelId="{C34AF652-E210-46A5-B47A-83F7611ABDFE}" type="presParOf" srcId="{37262AE3-F8F8-4F53-80BF-5F45BB0BAF60}" destId="{EE5E7257-17C4-4710-B853-DC1D11E29C80}" srcOrd="4" destOrd="0" presId="urn:microsoft.com/office/officeart/2017/3/layout/HorizontalPathTimeline"/>
    <dgm:cxn modelId="{FAB7CE92-7DE5-4EDA-A350-00DF1C02A3D5}" type="presParOf" srcId="{D2589402-3427-4E4A-A83D-720B7FBD522A}" destId="{244ED95C-8B82-42B6-B3B3-22AE10E3E38E}" srcOrd="17" destOrd="0" presId="urn:microsoft.com/office/officeart/2017/3/layout/HorizontalPathTimeline"/>
    <dgm:cxn modelId="{FEAA9954-E57D-47AB-9AD6-D80D461442BB}" type="presParOf" srcId="{D2589402-3427-4E4A-A83D-720B7FBD522A}" destId="{0C60535D-1867-4174-8794-313059C62548}" srcOrd="18" destOrd="0" presId="urn:microsoft.com/office/officeart/2017/3/layout/HorizontalPathTimeline"/>
    <dgm:cxn modelId="{EA1B23EF-F7AA-4BC9-9070-CF2AAC5C5BA5}" type="presParOf" srcId="{0C60535D-1867-4174-8794-313059C62548}" destId="{237B0A15-0FB8-4FAF-B50C-B35EE4B16696}" srcOrd="0" destOrd="0" presId="urn:microsoft.com/office/officeart/2017/3/layout/HorizontalPathTimeline"/>
    <dgm:cxn modelId="{F892FA00-70F0-49A3-A73E-DB3BF2A65A03}" type="presParOf" srcId="{0C60535D-1867-4174-8794-313059C62548}" destId="{DFBF65DC-D25F-4970-881A-D3AE088315BE}" srcOrd="1" destOrd="0" presId="urn:microsoft.com/office/officeart/2017/3/layout/HorizontalPathTimeline"/>
    <dgm:cxn modelId="{90752C5B-7C6D-412B-8D56-29EEB8F38837}" type="presParOf" srcId="{DFBF65DC-D25F-4970-881A-D3AE088315BE}" destId="{3BE7A2C6-9C7C-46C7-BA4A-545CE1DB05C1}" srcOrd="0" destOrd="0" presId="urn:microsoft.com/office/officeart/2017/3/layout/HorizontalPathTimeline"/>
    <dgm:cxn modelId="{124E4A57-F4B4-481A-8AB6-3F9ED8214D89}" type="presParOf" srcId="{DFBF65DC-D25F-4970-881A-D3AE088315BE}" destId="{395A3688-8AB6-46FA-BCA5-558D4A320F15}" srcOrd="1" destOrd="0" presId="urn:microsoft.com/office/officeart/2017/3/layout/HorizontalPathTimeline"/>
    <dgm:cxn modelId="{0BA26DA6-1F5F-4A63-B8F3-3AA14F94D7D3}" type="presParOf" srcId="{0C60535D-1867-4174-8794-313059C62548}" destId="{05923267-E4AA-477C-86AF-44788DF3255C}" srcOrd="2" destOrd="0" presId="urn:microsoft.com/office/officeart/2017/3/layout/HorizontalPathTimeline"/>
    <dgm:cxn modelId="{7B04A05D-B7B1-4017-8173-9A551EA84A5F}" type="presParOf" srcId="{0C60535D-1867-4174-8794-313059C62548}" destId="{4EA6D656-0E3C-4DE3-9521-068F6FB868E4}" srcOrd="3" destOrd="0" presId="urn:microsoft.com/office/officeart/2017/3/layout/HorizontalPathTimeline"/>
    <dgm:cxn modelId="{A3B5C6A1-261C-496C-90CE-25929774031A}" type="presParOf" srcId="{0C60535D-1867-4174-8794-313059C62548}" destId="{A7AE2941-F9A9-4040-B3F7-A57DF88BD284}" srcOrd="4" destOrd="0" presId="urn:microsoft.com/office/officeart/2017/3/layout/HorizontalPathTimelin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ADBE5C-3EF7-4524-96E5-A13170A2C121}" type="doc">
      <dgm:prSet loTypeId="urn:microsoft.com/office/officeart/2008/layout/LinedList" loCatId="list" qsTypeId="urn:microsoft.com/office/officeart/2005/8/quickstyle/simple1" qsCatId="simple" csTypeId="urn:microsoft.com/office/officeart/2005/8/colors/colorful1#6" csCatId="colorful" phldr="1"/>
      <dgm:spPr/>
      <dgm:t>
        <a:bodyPr/>
        <a:lstStyle/>
        <a:p>
          <a:endParaRPr lang="en-US"/>
        </a:p>
      </dgm:t>
    </dgm:pt>
    <dgm:pt modelId="{AE85B73C-BB10-4EED-8AE4-22178FD41DAC}">
      <dgm:prSet/>
      <dgm:spPr/>
      <dgm:t>
        <a:bodyPr/>
        <a:lstStyle/>
        <a:p>
          <a:r>
            <a:rPr lang="en-US">
              <a:latin typeface="Times New Roman"/>
              <a:cs typeface="Times New Roman"/>
            </a:rPr>
            <a:t>Gov't of Grenada has embarked on St. John's River Flood Mitigation Project</a:t>
          </a:r>
        </a:p>
      </dgm:t>
    </dgm:pt>
    <dgm:pt modelId="{2635F9EB-B9DF-4611-8117-24C47DB31F0B}" type="parTrans" cxnId="{6731C3CA-4E8F-4C28-99F5-BD5332E369EB}">
      <dgm:prSet/>
      <dgm:spPr/>
      <dgm:t>
        <a:bodyPr/>
        <a:lstStyle/>
        <a:p>
          <a:endParaRPr lang="en-US"/>
        </a:p>
      </dgm:t>
    </dgm:pt>
    <dgm:pt modelId="{AA5BB083-28C7-44AA-9EF3-46159F27E8BE}" type="sibTrans" cxnId="{6731C3CA-4E8F-4C28-99F5-BD5332E369EB}">
      <dgm:prSet/>
      <dgm:spPr/>
      <dgm:t>
        <a:bodyPr/>
        <a:lstStyle/>
        <a:p>
          <a:endParaRPr lang="en-US"/>
        </a:p>
      </dgm:t>
    </dgm:pt>
    <dgm:pt modelId="{E1CC2FFE-6948-44D4-8A8E-BA62D205C010}">
      <dgm:prSet/>
      <dgm:spPr/>
      <dgm:t>
        <a:bodyPr/>
        <a:lstStyle/>
        <a:p>
          <a:pPr rtl="0"/>
          <a:r>
            <a:rPr lang="en-US">
              <a:latin typeface="Times New Roman"/>
              <a:cs typeface="Times New Roman"/>
            </a:rPr>
            <a:t>Cost: EC $23 million </a:t>
          </a:r>
        </a:p>
      </dgm:t>
    </dgm:pt>
    <dgm:pt modelId="{DFA1FABC-622D-4266-8F66-1577C0724D38}" type="parTrans" cxnId="{8E2983E0-B88A-4AAA-9ABD-13CC2F8F74C6}">
      <dgm:prSet/>
      <dgm:spPr/>
      <dgm:t>
        <a:bodyPr/>
        <a:lstStyle/>
        <a:p>
          <a:endParaRPr lang="en-US"/>
        </a:p>
      </dgm:t>
    </dgm:pt>
    <dgm:pt modelId="{76775189-53F7-44B8-8722-EB3E191A7C95}" type="sibTrans" cxnId="{8E2983E0-B88A-4AAA-9ABD-13CC2F8F74C6}">
      <dgm:prSet/>
      <dgm:spPr/>
      <dgm:t>
        <a:bodyPr/>
        <a:lstStyle/>
        <a:p>
          <a:endParaRPr lang="en-US"/>
        </a:p>
      </dgm:t>
    </dgm:pt>
    <dgm:pt modelId="{20EEEBF2-569A-4384-A090-6BABC3D59FF3}">
      <dgm:prSet phldr="0"/>
      <dgm:spPr/>
      <dgm:t>
        <a:bodyPr/>
        <a:lstStyle/>
        <a:p>
          <a:pPr rtl="0"/>
          <a:r>
            <a:rPr lang="en-US">
              <a:latin typeface="Times New Roman"/>
              <a:cs typeface="Times New Roman"/>
            </a:rPr>
            <a:t>Duration:  August 2021 - 2022</a:t>
          </a:r>
        </a:p>
      </dgm:t>
    </dgm:pt>
    <dgm:pt modelId="{7D1A5F09-DCB2-44F4-8DAC-61AF92F2BB07}" type="parTrans" cxnId="{9182FE06-A8F6-4A2E-9028-D2AD1591BEFC}">
      <dgm:prSet/>
      <dgm:spPr/>
    </dgm:pt>
    <dgm:pt modelId="{DE5E71C3-68AA-4C52-ACDE-A11FB25228F8}" type="sibTrans" cxnId="{9182FE06-A8F6-4A2E-9028-D2AD1591BEFC}">
      <dgm:prSet/>
      <dgm:spPr/>
      <dgm:t>
        <a:bodyPr/>
        <a:lstStyle/>
        <a:p>
          <a:endParaRPr lang="en-US"/>
        </a:p>
      </dgm:t>
    </dgm:pt>
    <dgm:pt modelId="{0AFE7BCE-009F-4673-8FD7-C64EE9A17345}">
      <dgm:prSet phldr="0"/>
      <dgm:spPr/>
      <dgm:t>
        <a:bodyPr/>
        <a:lstStyle/>
        <a:p>
          <a:pPr rtl="0"/>
          <a:r>
            <a:rPr lang="en-US">
              <a:latin typeface="Times New Roman"/>
              <a:cs typeface="Times New Roman"/>
            </a:rPr>
            <a:t>Progress of the project: To date a series of retaining walls have been constructed to increase capacity in the channel.</a:t>
          </a:r>
        </a:p>
      </dgm:t>
    </dgm:pt>
    <dgm:pt modelId="{D2A887C7-E4DE-4B14-9B45-47C9EAED9012}" type="parTrans" cxnId="{9B2C2819-2BD7-46C9-B108-330CEE94C398}">
      <dgm:prSet/>
      <dgm:spPr/>
    </dgm:pt>
    <dgm:pt modelId="{E86E14A5-3107-4E86-9DEF-976933ADDB7C}" type="sibTrans" cxnId="{9B2C2819-2BD7-46C9-B108-330CEE94C398}">
      <dgm:prSet/>
      <dgm:spPr/>
      <dgm:t>
        <a:bodyPr/>
        <a:lstStyle/>
        <a:p>
          <a:endParaRPr lang="en-US"/>
        </a:p>
      </dgm:t>
    </dgm:pt>
    <dgm:pt modelId="{B8DA1F88-6117-4F0E-BC4C-36F9A82E188F}" type="pres">
      <dgm:prSet presAssocID="{93ADBE5C-3EF7-4524-96E5-A13170A2C121}" presName="vert0" presStyleCnt="0">
        <dgm:presLayoutVars>
          <dgm:dir/>
          <dgm:animOne val="branch"/>
          <dgm:animLvl val="lvl"/>
        </dgm:presLayoutVars>
      </dgm:prSet>
      <dgm:spPr/>
      <dgm:t>
        <a:bodyPr/>
        <a:lstStyle/>
        <a:p>
          <a:endParaRPr lang="en-US"/>
        </a:p>
      </dgm:t>
    </dgm:pt>
    <dgm:pt modelId="{238323C6-952F-4F9F-969C-A46E6EC721CA}" type="pres">
      <dgm:prSet presAssocID="{AE85B73C-BB10-4EED-8AE4-22178FD41DAC}" presName="thickLine" presStyleLbl="alignNode1" presStyleIdx="0" presStyleCnt="4"/>
      <dgm:spPr/>
    </dgm:pt>
    <dgm:pt modelId="{A1407D11-D268-4E22-AB70-55F8EF90406C}" type="pres">
      <dgm:prSet presAssocID="{AE85B73C-BB10-4EED-8AE4-22178FD41DAC}" presName="horz1" presStyleCnt="0"/>
      <dgm:spPr/>
    </dgm:pt>
    <dgm:pt modelId="{EE81C817-D9B3-4184-B676-5AC2644BE5A6}" type="pres">
      <dgm:prSet presAssocID="{AE85B73C-BB10-4EED-8AE4-22178FD41DAC}" presName="tx1" presStyleLbl="revTx" presStyleIdx="0" presStyleCnt="4"/>
      <dgm:spPr/>
      <dgm:t>
        <a:bodyPr/>
        <a:lstStyle/>
        <a:p>
          <a:endParaRPr lang="en-US"/>
        </a:p>
      </dgm:t>
    </dgm:pt>
    <dgm:pt modelId="{BB5475DB-E889-4987-909F-4074EA0A97E7}" type="pres">
      <dgm:prSet presAssocID="{AE85B73C-BB10-4EED-8AE4-22178FD41DAC}" presName="vert1" presStyleCnt="0"/>
      <dgm:spPr/>
    </dgm:pt>
    <dgm:pt modelId="{44D544E9-CFD2-4288-87C9-B0D73EE52481}" type="pres">
      <dgm:prSet presAssocID="{E1CC2FFE-6948-44D4-8A8E-BA62D205C010}" presName="thickLine" presStyleLbl="alignNode1" presStyleIdx="1" presStyleCnt="4"/>
      <dgm:spPr/>
    </dgm:pt>
    <dgm:pt modelId="{3955164A-8871-4A88-92FA-337444DB4BA5}" type="pres">
      <dgm:prSet presAssocID="{E1CC2FFE-6948-44D4-8A8E-BA62D205C010}" presName="horz1" presStyleCnt="0"/>
      <dgm:spPr/>
    </dgm:pt>
    <dgm:pt modelId="{52E42AB6-A36F-4A48-A5F2-F31DFC650911}" type="pres">
      <dgm:prSet presAssocID="{E1CC2FFE-6948-44D4-8A8E-BA62D205C010}" presName="tx1" presStyleLbl="revTx" presStyleIdx="1" presStyleCnt="4"/>
      <dgm:spPr/>
      <dgm:t>
        <a:bodyPr/>
        <a:lstStyle/>
        <a:p>
          <a:endParaRPr lang="en-US"/>
        </a:p>
      </dgm:t>
    </dgm:pt>
    <dgm:pt modelId="{77C7B4F3-8326-4201-85B8-F1FAC48B02DA}" type="pres">
      <dgm:prSet presAssocID="{E1CC2FFE-6948-44D4-8A8E-BA62D205C010}" presName="vert1" presStyleCnt="0"/>
      <dgm:spPr/>
    </dgm:pt>
    <dgm:pt modelId="{25A76EE9-8CA5-4F4B-88C3-DF962A9211C4}" type="pres">
      <dgm:prSet presAssocID="{20EEEBF2-569A-4384-A090-6BABC3D59FF3}" presName="thickLine" presStyleLbl="alignNode1" presStyleIdx="2" presStyleCnt="4"/>
      <dgm:spPr/>
    </dgm:pt>
    <dgm:pt modelId="{F0C35BC7-61BF-4B7B-898C-96E4EA07CBA0}" type="pres">
      <dgm:prSet presAssocID="{20EEEBF2-569A-4384-A090-6BABC3D59FF3}" presName="horz1" presStyleCnt="0"/>
      <dgm:spPr/>
    </dgm:pt>
    <dgm:pt modelId="{C003BEF6-70E6-4B7D-9FF4-B02AE0DABDAA}" type="pres">
      <dgm:prSet presAssocID="{20EEEBF2-569A-4384-A090-6BABC3D59FF3}" presName="tx1" presStyleLbl="revTx" presStyleIdx="2" presStyleCnt="4"/>
      <dgm:spPr/>
      <dgm:t>
        <a:bodyPr/>
        <a:lstStyle/>
        <a:p>
          <a:endParaRPr lang="en-US"/>
        </a:p>
      </dgm:t>
    </dgm:pt>
    <dgm:pt modelId="{76DEA894-426C-4C71-8BF8-C56E3B9C2534}" type="pres">
      <dgm:prSet presAssocID="{20EEEBF2-569A-4384-A090-6BABC3D59FF3}" presName="vert1" presStyleCnt="0"/>
      <dgm:spPr/>
    </dgm:pt>
    <dgm:pt modelId="{97997B75-63A7-45DA-B4A9-2EFFCEAFBA63}" type="pres">
      <dgm:prSet presAssocID="{0AFE7BCE-009F-4673-8FD7-C64EE9A17345}" presName="thickLine" presStyleLbl="alignNode1" presStyleIdx="3" presStyleCnt="4"/>
      <dgm:spPr/>
    </dgm:pt>
    <dgm:pt modelId="{2F704AE3-BCE3-416E-A7E1-B2BF977FD5D9}" type="pres">
      <dgm:prSet presAssocID="{0AFE7BCE-009F-4673-8FD7-C64EE9A17345}" presName="horz1" presStyleCnt="0"/>
      <dgm:spPr/>
    </dgm:pt>
    <dgm:pt modelId="{33FC73DC-2A1D-4AB3-94A0-4B1C449657EA}" type="pres">
      <dgm:prSet presAssocID="{0AFE7BCE-009F-4673-8FD7-C64EE9A17345}" presName="tx1" presStyleLbl="revTx" presStyleIdx="3" presStyleCnt="4"/>
      <dgm:spPr/>
      <dgm:t>
        <a:bodyPr/>
        <a:lstStyle/>
        <a:p>
          <a:endParaRPr lang="en-US"/>
        </a:p>
      </dgm:t>
    </dgm:pt>
    <dgm:pt modelId="{1D9E8847-5A74-4F1E-BF39-F5B6A7F06417}" type="pres">
      <dgm:prSet presAssocID="{0AFE7BCE-009F-4673-8FD7-C64EE9A17345}" presName="vert1" presStyleCnt="0"/>
      <dgm:spPr/>
    </dgm:pt>
  </dgm:ptLst>
  <dgm:cxnLst>
    <dgm:cxn modelId="{9BBF077D-299C-4C50-AD4A-3244BB25532C}" type="presOf" srcId="{93ADBE5C-3EF7-4524-96E5-A13170A2C121}" destId="{B8DA1F88-6117-4F0E-BC4C-36F9A82E188F}" srcOrd="0" destOrd="0" presId="urn:microsoft.com/office/officeart/2008/layout/LinedList"/>
    <dgm:cxn modelId="{C60F179F-180E-4449-BABE-69996C13E585}" type="presOf" srcId="{AE85B73C-BB10-4EED-8AE4-22178FD41DAC}" destId="{EE81C817-D9B3-4184-B676-5AC2644BE5A6}" srcOrd="0" destOrd="0" presId="urn:microsoft.com/office/officeart/2008/layout/LinedList"/>
    <dgm:cxn modelId="{6731C3CA-4E8F-4C28-99F5-BD5332E369EB}" srcId="{93ADBE5C-3EF7-4524-96E5-A13170A2C121}" destId="{AE85B73C-BB10-4EED-8AE4-22178FD41DAC}" srcOrd="0" destOrd="0" parTransId="{2635F9EB-B9DF-4611-8117-24C47DB31F0B}" sibTransId="{AA5BB083-28C7-44AA-9EF3-46159F27E8BE}"/>
    <dgm:cxn modelId="{9B2C2819-2BD7-46C9-B108-330CEE94C398}" srcId="{93ADBE5C-3EF7-4524-96E5-A13170A2C121}" destId="{0AFE7BCE-009F-4673-8FD7-C64EE9A17345}" srcOrd="3" destOrd="0" parTransId="{D2A887C7-E4DE-4B14-9B45-47C9EAED9012}" sibTransId="{E86E14A5-3107-4E86-9DEF-976933ADDB7C}"/>
    <dgm:cxn modelId="{9182FE06-A8F6-4A2E-9028-D2AD1591BEFC}" srcId="{93ADBE5C-3EF7-4524-96E5-A13170A2C121}" destId="{20EEEBF2-569A-4384-A090-6BABC3D59FF3}" srcOrd="2" destOrd="0" parTransId="{7D1A5F09-DCB2-44F4-8DAC-61AF92F2BB07}" sibTransId="{DE5E71C3-68AA-4C52-ACDE-A11FB25228F8}"/>
    <dgm:cxn modelId="{E8800F02-013D-43AA-AEE4-FD4AFC7C7FAE}" type="presOf" srcId="{E1CC2FFE-6948-44D4-8A8E-BA62D205C010}" destId="{52E42AB6-A36F-4A48-A5F2-F31DFC650911}" srcOrd="0" destOrd="0" presId="urn:microsoft.com/office/officeart/2008/layout/LinedList"/>
    <dgm:cxn modelId="{8E2983E0-B88A-4AAA-9ABD-13CC2F8F74C6}" srcId="{93ADBE5C-3EF7-4524-96E5-A13170A2C121}" destId="{E1CC2FFE-6948-44D4-8A8E-BA62D205C010}" srcOrd="1" destOrd="0" parTransId="{DFA1FABC-622D-4266-8F66-1577C0724D38}" sibTransId="{76775189-53F7-44B8-8722-EB3E191A7C95}"/>
    <dgm:cxn modelId="{C9C7FDFA-B067-4D43-B5E6-72459047D6B8}" type="presOf" srcId="{20EEEBF2-569A-4384-A090-6BABC3D59FF3}" destId="{C003BEF6-70E6-4B7D-9FF4-B02AE0DABDAA}" srcOrd="0" destOrd="0" presId="urn:microsoft.com/office/officeart/2008/layout/LinedList"/>
    <dgm:cxn modelId="{BE6C62CC-F634-40E0-A20D-A70B81C9E084}" type="presOf" srcId="{0AFE7BCE-009F-4673-8FD7-C64EE9A17345}" destId="{33FC73DC-2A1D-4AB3-94A0-4B1C449657EA}" srcOrd="0" destOrd="0" presId="urn:microsoft.com/office/officeart/2008/layout/LinedList"/>
    <dgm:cxn modelId="{E7080B10-0B16-4EE4-BE3B-CEEFFBDF30CC}" type="presParOf" srcId="{B8DA1F88-6117-4F0E-BC4C-36F9A82E188F}" destId="{238323C6-952F-4F9F-969C-A46E6EC721CA}" srcOrd="0" destOrd="0" presId="urn:microsoft.com/office/officeart/2008/layout/LinedList"/>
    <dgm:cxn modelId="{FFA439C4-38E0-4CF1-9355-E0CA962EE113}" type="presParOf" srcId="{B8DA1F88-6117-4F0E-BC4C-36F9A82E188F}" destId="{A1407D11-D268-4E22-AB70-55F8EF90406C}" srcOrd="1" destOrd="0" presId="urn:microsoft.com/office/officeart/2008/layout/LinedList"/>
    <dgm:cxn modelId="{E6C11C7A-ACB0-4490-B046-F9158A16B705}" type="presParOf" srcId="{A1407D11-D268-4E22-AB70-55F8EF90406C}" destId="{EE81C817-D9B3-4184-B676-5AC2644BE5A6}" srcOrd="0" destOrd="0" presId="urn:microsoft.com/office/officeart/2008/layout/LinedList"/>
    <dgm:cxn modelId="{94B5CE47-3B94-4A81-B57D-8964FF5FA49E}" type="presParOf" srcId="{A1407D11-D268-4E22-AB70-55F8EF90406C}" destId="{BB5475DB-E889-4987-909F-4074EA0A97E7}" srcOrd="1" destOrd="0" presId="urn:microsoft.com/office/officeart/2008/layout/LinedList"/>
    <dgm:cxn modelId="{8F00C091-71E5-45FD-8D67-3433A23BDBAB}" type="presParOf" srcId="{B8DA1F88-6117-4F0E-BC4C-36F9A82E188F}" destId="{44D544E9-CFD2-4288-87C9-B0D73EE52481}" srcOrd="2" destOrd="0" presId="urn:microsoft.com/office/officeart/2008/layout/LinedList"/>
    <dgm:cxn modelId="{C721F98B-104F-4572-92DA-7819A8D3C4F4}" type="presParOf" srcId="{B8DA1F88-6117-4F0E-BC4C-36F9A82E188F}" destId="{3955164A-8871-4A88-92FA-337444DB4BA5}" srcOrd="3" destOrd="0" presId="urn:microsoft.com/office/officeart/2008/layout/LinedList"/>
    <dgm:cxn modelId="{A3EBECE8-CA86-48FC-B1AB-1A912D9C859B}" type="presParOf" srcId="{3955164A-8871-4A88-92FA-337444DB4BA5}" destId="{52E42AB6-A36F-4A48-A5F2-F31DFC650911}" srcOrd="0" destOrd="0" presId="urn:microsoft.com/office/officeart/2008/layout/LinedList"/>
    <dgm:cxn modelId="{A548BAE3-1ACD-40AE-836D-10D998F0FDB0}" type="presParOf" srcId="{3955164A-8871-4A88-92FA-337444DB4BA5}" destId="{77C7B4F3-8326-4201-85B8-F1FAC48B02DA}" srcOrd="1" destOrd="0" presId="urn:microsoft.com/office/officeart/2008/layout/LinedList"/>
    <dgm:cxn modelId="{08D8C848-09DA-4F60-BFC8-E35276A464B1}" type="presParOf" srcId="{B8DA1F88-6117-4F0E-BC4C-36F9A82E188F}" destId="{25A76EE9-8CA5-4F4B-88C3-DF962A9211C4}" srcOrd="4" destOrd="0" presId="urn:microsoft.com/office/officeart/2008/layout/LinedList"/>
    <dgm:cxn modelId="{75905325-A637-4705-9EE5-5F985EAA6390}" type="presParOf" srcId="{B8DA1F88-6117-4F0E-BC4C-36F9A82E188F}" destId="{F0C35BC7-61BF-4B7B-898C-96E4EA07CBA0}" srcOrd="5" destOrd="0" presId="urn:microsoft.com/office/officeart/2008/layout/LinedList"/>
    <dgm:cxn modelId="{30DC34C2-0838-4BD4-AEEA-91194CCEB45F}" type="presParOf" srcId="{F0C35BC7-61BF-4B7B-898C-96E4EA07CBA0}" destId="{C003BEF6-70E6-4B7D-9FF4-B02AE0DABDAA}" srcOrd="0" destOrd="0" presId="urn:microsoft.com/office/officeart/2008/layout/LinedList"/>
    <dgm:cxn modelId="{5D15D698-26CD-4C7C-A37F-A2AD5E04E307}" type="presParOf" srcId="{F0C35BC7-61BF-4B7B-898C-96E4EA07CBA0}" destId="{76DEA894-426C-4C71-8BF8-C56E3B9C2534}" srcOrd="1" destOrd="0" presId="urn:microsoft.com/office/officeart/2008/layout/LinedList"/>
    <dgm:cxn modelId="{95535B6E-8569-4108-8440-1F440E43E203}" type="presParOf" srcId="{B8DA1F88-6117-4F0E-BC4C-36F9A82E188F}" destId="{97997B75-63A7-45DA-B4A9-2EFFCEAFBA63}" srcOrd="6" destOrd="0" presId="urn:microsoft.com/office/officeart/2008/layout/LinedList"/>
    <dgm:cxn modelId="{24073E5A-749F-43BE-B49B-509DC61C045A}" type="presParOf" srcId="{B8DA1F88-6117-4F0E-BC4C-36F9A82E188F}" destId="{2F704AE3-BCE3-416E-A7E1-B2BF977FD5D9}" srcOrd="7" destOrd="0" presId="urn:microsoft.com/office/officeart/2008/layout/LinedList"/>
    <dgm:cxn modelId="{65DAAC8B-B2D1-477B-ABA9-763DED70B6A8}" type="presParOf" srcId="{2F704AE3-BCE3-416E-A7E1-B2BF977FD5D9}" destId="{33FC73DC-2A1D-4AB3-94A0-4B1C449657EA}" srcOrd="0" destOrd="0" presId="urn:microsoft.com/office/officeart/2008/layout/LinedList"/>
    <dgm:cxn modelId="{828F516C-0419-4CDB-B9FD-71DB463C1F22}" type="presParOf" srcId="{2F704AE3-BCE3-416E-A7E1-B2BF977FD5D9}" destId="{1D9E8847-5A74-4F1E-BF39-F5B6A7F06417}"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EEE34F-0583-42E1-B6D6-D1491DD4D4CB}"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8578A694-B8A4-4FA4-BE84-D3CC232A6B9D}">
      <dgm:prSet/>
      <dgm:spPr/>
      <dgm:t>
        <a:bodyPr/>
        <a:lstStyle/>
        <a:p>
          <a:r>
            <a:rPr lang="en-US">
              <a:latin typeface="Times New Roman" panose="02020603050405020304" pitchFamily="18" charset="0"/>
              <a:cs typeface="Times New Roman" panose="02020603050405020304" pitchFamily="18" charset="0"/>
            </a:rPr>
            <a:t>Temperature trends (Maximum and minimum) signal warming </a:t>
          </a:r>
        </a:p>
      </dgm:t>
    </dgm:pt>
    <dgm:pt modelId="{8DD24DDC-DD56-4361-8053-55DB03FE444F}" type="parTrans" cxnId="{7FCAEA61-81F5-423F-8D36-08B49222AD73}">
      <dgm:prSet/>
      <dgm:spPr/>
      <dgm:t>
        <a:bodyPr/>
        <a:lstStyle/>
        <a:p>
          <a:endParaRPr lang="en-US"/>
        </a:p>
      </dgm:t>
    </dgm:pt>
    <dgm:pt modelId="{E70AFA99-DD85-44A1-80AD-CCF0C8BB38BB}" type="sibTrans" cxnId="{7FCAEA61-81F5-423F-8D36-08B49222AD73}">
      <dgm:prSet/>
      <dgm:spPr/>
      <dgm:t>
        <a:bodyPr/>
        <a:lstStyle/>
        <a:p>
          <a:endParaRPr lang="en-US"/>
        </a:p>
      </dgm:t>
    </dgm:pt>
    <dgm:pt modelId="{1C67771B-FF57-464C-AC63-E9E575904A7A}">
      <dgm:prSet/>
      <dgm:spPr/>
      <dgm:t>
        <a:bodyPr/>
        <a:lstStyle/>
        <a:p>
          <a:r>
            <a:rPr lang="en-US">
              <a:latin typeface="Times New Roman" panose="02020603050405020304" pitchFamily="18" charset="0"/>
              <a:cs typeface="Times New Roman" panose="02020603050405020304" pitchFamily="18" charset="0"/>
            </a:rPr>
            <a:t>Increase in severe weather events; cascading events for 2021</a:t>
          </a:r>
        </a:p>
      </dgm:t>
    </dgm:pt>
    <dgm:pt modelId="{6271F1DD-7AC8-4E29-8D0C-DEA91BA97702}" type="parTrans" cxnId="{DFA79FC3-1B66-4D08-9F35-739176C82EF2}">
      <dgm:prSet/>
      <dgm:spPr/>
      <dgm:t>
        <a:bodyPr/>
        <a:lstStyle/>
        <a:p>
          <a:endParaRPr lang="en-US"/>
        </a:p>
      </dgm:t>
    </dgm:pt>
    <dgm:pt modelId="{4716F6AC-F17E-427C-9F47-BFECB55DFB05}" type="sibTrans" cxnId="{DFA79FC3-1B66-4D08-9F35-739176C82EF2}">
      <dgm:prSet/>
      <dgm:spPr/>
      <dgm:t>
        <a:bodyPr/>
        <a:lstStyle/>
        <a:p>
          <a:endParaRPr lang="en-US"/>
        </a:p>
      </dgm:t>
    </dgm:pt>
    <dgm:pt modelId="{29892C52-E55A-46D3-AFFF-0C0AE16589E6}">
      <dgm:prSet custT="1"/>
      <dgm:spPr/>
      <dgm:t>
        <a:bodyPr/>
        <a:lstStyle/>
        <a:p>
          <a:pPr algn="l"/>
          <a:r>
            <a:rPr lang="en-US" sz="2400" b="1">
              <a:latin typeface="Times New Roman" panose="02020603050405020304" pitchFamily="18" charset="0"/>
              <a:cs typeface="Times New Roman" panose="02020603050405020304" pitchFamily="18" charset="0"/>
            </a:rPr>
            <a:t>Response : Increase monitoring and build  Multi hazard early warning   systems (MHEWS) </a:t>
          </a:r>
        </a:p>
      </dgm:t>
    </dgm:pt>
    <dgm:pt modelId="{FDB33E7F-7284-42AE-BA2D-0BDFFEEA8BB8}" type="parTrans" cxnId="{A8FC3823-C1A0-463E-8CBD-B3A4EDC68989}">
      <dgm:prSet/>
      <dgm:spPr/>
      <dgm:t>
        <a:bodyPr/>
        <a:lstStyle/>
        <a:p>
          <a:endParaRPr lang="en-US"/>
        </a:p>
      </dgm:t>
    </dgm:pt>
    <dgm:pt modelId="{FC0330DF-7302-4182-81BB-681BB4E4EE02}" type="sibTrans" cxnId="{A8FC3823-C1A0-463E-8CBD-B3A4EDC68989}">
      <dgm:prSet/>
      <dgm:spPr/>
      <dgm:t>
        <a:bodyPr/>
        <a:lstStyle/>
        <a:p>
          <a:endParaRPr lang="en-US"/>
        </a:p>
      </dgm:t>
    </dgm:pt>
    <dgm:pt modelId="{C902255A-255F-42D9-A6C4-D30FE7A67A09}">
      <dgm:prSet/>
      <dgm:spPr/>
      <dgm:t>
        <a:bodyPr/>
        <a:lstStyle/>
        <a:p>
          <a:pPr>
            <a:buFontTx/>
            <a:buNone/>
          </a:pPr>
          <a:r>
            <a:rPr lang="en-US">
              <a:latin typeface="Times New Roman" panose="02020603050405020304" pitchFamily="18" charset="0"/>
              <a:cs typeface="Times New Roman" panose="02020603050405020304" pitchFamily="18" charset="0"/>
            </a:rPr>
            <a:t>Implementation of CAP</a:t>
          </a:r>
        </a:p>
      </dgm:t>
    </dgm:pt>
    <dgm:pt modelId="{18A53C10-A161-43E4-ABC2-F26663ADB007}" type="parTrans" cxnId="{CAA2CD49-CA64-49D5-B23F-C79D47773C95}">
      <dgm:prSet/>
      <dgm:spPr/>
      <dgm:t>
        <a:bodyPr/>
        <a:lstStyle/>
        <a:p>
          <a:endParaRPr lang="en-US"/>
        </a:p>
      </dgm:t>
    </dgm:pt>
    <dgm:pt modelId="{F0D65BFC-C1CB-4140-ADD3-5F694227DB85}" type="sibTrans" cxnId="{CAA2CD49-CA64-49D5-B23F-C79D47773C95}">
      <dgm:prSet/>
      <dgm:spPr/>
      <dgm:t>
        <a:bodyPr/>
        <a:lstStyle/>
        <a:p>
          <a:endParaRPr lang="en-US"/>
        </a:p>
      </dgm:t>
    </dgm:pt>
    <dgm:pt modelId="{A7A1DBFD-A277-47EE-9200-40F22EC49D93}" type="pres">
      <dgm:prSet presAssocID="{83EEE34F-0583-42E1-B6D6-D1491DD4D4CB}" presName="diagram" presStyleCnt="0">
        <dgm:presLayoutVars>
          <dgm:chPref val="1"/>
          <dgm:dir/>
          <dgm:animOne val="branch"/>
          <dgm:animLvl val="lvl"/>
          <dgm:resizeHandles/>
        </dgm:presLayoutVars>
      </dgm:prSet>
      <dgm:spPr/>
      <dgm:t>
        <a:bodyPr/>
        <a:lstStyle/>
        <a:p>
          <a:endParaRPr lang="en-US"/>
        </a:p>
      </dgm:t>
    </dgm:pt>
    <dgm:pt modelId="{1E819091-3125-46E0-8206-4973FEF51839}" type="pres">
      <dgm:prSet presAssocID="{8578A694-B8A4-4FA4-BE84-D3CC232A6B9D}" presName="root" presStyleCnt="0"/>
      <dgm:spPr/>
    </dgm:pt>
    <dgm:pt modelId="{994DEDC6-F59C-4A94-8EF2-F738626B53B6}" type="pres">
      <dgm:prSet presAssocID="{8578A694-B8A4-4FA4-BE84-D3CC232A6B9D}" presName="rootComposite" presStyleCnt="0"/>
      <dgm:spPr/>
    </dgm:pt>
    <dgm:pt modelId="{C4D78D66-2FD5-4412-8D5F-9EAA7CD46FB0}" type="pres">
      <dgm:prSet presAssocID="{8578A694-B8A4-4FA4-BE84-D3CC232A6B9D}" presName="rootText" presStyleLbl="node1" presStyleIdx="0" presStyleCnt="3"/>
      <dgm:spPr/>
      <dgm:t>
        <a:bodyPr/>
        <a:lstStyle/>
        <a:p>
          <a:endParaRPr lang="en-US"/>
        </a:p>
      </dgm:t>
    </dgm:pt>
    <dgm:pt modelId="{DAE90F11-60E6-4E95-A637-8078AC061855}" type="pres">
      <dgm:prSet presAssocID="{8578A694-B8A4-4FA4-BE84-D3CC232A6B9D}" presName="rootConnector" presStyleLbl="node1" presStyleIdx="0" presStyleCnt="3"/>
      <dgm:spPr/>
      <dgm:t>
        <a:bodyPr/>
        <a:lstStyle/>
        <a:p>
          <a:endParaRPr lang="en-US"/>
        </a:p>
      </dgm:t>
    </dgm:pt>
    <dgm:pt modelId="{0BD2260E-45C2-4FD8-A266-2F867DB85159}" type="pres">
      <dgm:prSet presAssocID="{8578A694-B8A4-4FA4-BE84-D3CC232A6B9D}" presName="childShape" presStyleCnt="0"/>
      <dgm:spPr/>
    </dgm:pt>
    <dgm:pt modelId="{003A1547-ABE1-4179-B78D-13FE4E65E055}" type="pres">
      <dgm:prSet presAssocID="{1C67771B-FF57-464C-AC63-E9E575904A7A}" presName="root" presStyleCnt="0"/>
      <dgm:spPr/>
    </dgm:pt>
    <dgm:pt modelId="{10E46DD0-09CE-4AD8-8BAC-653AF06537F5}" type="pres">
      <dgm:prSet presAssocID="{1C67771B-FF57-464C-AC63-E9E575904A7A}" presName="rootComposite" presStyleCnt="0"/>
      <dgm:spPr/>
    </dgm:pt>
    <dgm:pt modelId="{2EAA0C32-3B5B-4940-B7C5-916A2EE8E83C}" type="pres">
      <dgm:prSet presAssocID="{1C67771B-FF57-464C-AC63-E9E575904A7A}" presName="rootText" presStyleLbl="node1" presStyleIdx="1" presStyleCnt="3"/>
      <dgm:spPr/>
      <dgm:t>
        <a:bodyPr/>
        <a:lstStyle/>
        <a:p>
          <a:endParaRPr lang="en-US"/>
        </a:p>
      </dgm:t>
    </dgm:pt>
    <dgm:pt modelId="{F32E2997-DC8F-4E7B-AAC1-904A39DC7375}" type="pres">
      <dgm:prSet presAssocID="{1C67771B-FF57-464C-AC63-E9E575904A7A}" presName="rootConnector" presStyleLbl="node1" presStyleIdx="1" presStyleCnt="3"/>
      <dgm:spPr/>
      <dgm:t>
        <a:bodyPr/>
        <a:lstStyle/>
        <a:p>
          <a:endParaRPr lang="en-US"/>
        </a:p>
      </dgm:t>
    </dgm:pt>
    <dgm:pt modelId="{AB2D7347-A532-405D-B954-0909C46BC752}" type="pres">
      <dgm:prSet presAssocID="{1C67771B-FF57-464C-AC63-E9E575904A7A}" presName="childShape" presStyleCnt="0"/>
      <dgm:spPr/>
    </dgm:pt>
    <dgm:pt modelId="{7CA264C2-155C-4C87-9CFB-D263218A4362}" type="pres">
      <dgm:prSet presAssocID="{29892C52-E55A-46D3-AFFF-0C0AE16589E6}" presName="root" presStyleCnt="0"/>
      <dgm:spPr/>
    </dgm:pt>
    <dgm:pt modelId="{9A1B4B12-2D44-4F14-9FD3-ACCE7C90A322}" type="pres">
      <dgm:prSet presAssocID="{29892C52-E55A-46D3-AFFF-0C0AE16589E6}" presName="rootComposite" presStyleCnt="0"/>
      <dgm:spPr/>
    </dgm:pt>
    <dgm:pt modelId="{A3C6DC12-4FD2-481B-BE63-E6257C7898C4}" type="pres">
      <dgm:prSet presAssocID="{29892C52-E55A-46D3-AFFF-0C0AE16589E6}" presName="rootText" presStyleLbl="node1" presStyleIdx="2" presStyleCnt="3" custScaleX="104292" custScaleY="158509" custLinFactNeighborX="17" custLinFactNeighborY="-3360"/>
      <dgm:spPr/>
      <dgm:t>
        <a:bodyPr/>
        <a:lstStyle/>
        <a:p>
          <a:endParaRPr lang="en-US"/>
        </a:p>
      </dgm:t>
    </dgm:pt>
    <dgm:pt modelId="{23ACF2A4-108D-4181-A719-2DBF7FE3B4CA}" type="pres">
      <dgm:prSet presAssocID="{29892C52-E55A-46D3-AFFF-0C0AE16589E6}" presName="rootConnector" presStyleLbl="node1" presStyleIdx="2" presStyleCnt="3"/>
      <dgm:spPr/>
      <dgm:t>
        <a:bodyPr/>
        <a:lstStyle/>
        <a:p>
          <a:endParaRPr lang="en-US"/>
        </a:p>
      </dgm:t>
    </dgm:pt>
    <dgm:pt modelId="{7EAFB1BF-2430-4DD7-90CB-ACA1386153F0}" type="pres">
      <dgm:prSet presAssocID="{29892C52-E55A-46D3-AFFF-0C0AE16589E6}" presName="childShape" presStyleCnt="0"/>
      <dgm:spPr/>
    </dgm:pt>
    <dgm:pt modelId="{4311D8B9-A507-413B-A865-610FC29A97B5}" type="pres">
      <dgm:prSet presAssocID="{18A53C10-A161-43E4-ABC2-F26663ADB007}" presName="Name13" presStyleLbl="parChTrans1D2" presStyleIdx="0" presStyleCnt="1"/>
      <dgm:spPr/>
      <dgm:t>
        <a:bodyPr/>
        <a:lstStyle/>
        <a:p>
          <a:endParaRPr lang="en-US"/>
        </a:p>
      </dgm:t>
    </dgm:pt>
    <dgm:pt modelId="{0A145BE8-D460-4DA3-BFA9-27EEE616FC52}" type="pres">
      <dgm:prSet presAssocID="{C902255A-255F-42D9-A6C4-D30FE7A67A09}" presName="childText" presStyleLbl="bgAcc1" presStyleIdx="0" presStyleCnt="1">
        <dgm:presLayoutVars>
          <dgm:bulletEnabled val="1"/>
        </dgm:presLayoutVars>
      </dgm:prSet>
      <dgm:spPr/>
      <dgm:t>
        <a:bodyPr/>
        <a:lstStyle/>
        <a:p>
          <a:endParaRPr lang="en-US"/>
        </a:p>
      </dgm:t>
    </dgm:pt>
  </dgm:ptLst>
  <dgm:cxnLst>
    <dgm:cxn modelId="{3990AD3D-4E23-4862-8CC1-8170FDF4BA99}" type="presOf" srcId="{18A53C10-A161-43E4-ABC2-F26663ADB007}" destId="{4311D8B9-A507-413B-A865-610FC29A97B5}" srcOrd="0" destOrd="0" presId="urn:microsoft.com/office/officeart/2005/8/layout/hierarchy3"/>
    <dgm:cxn modelId="{3F8B44D0-8E94-43CA-AB68-2F8162D0F1A1}" type="presOf" srcId="{C902255A-255F-42D9-A6C4-D30FE7A67A09}" destId="{0A145BE8-D460-4DA3-BFA9-27EEE616FC52}" srcOrd="0" destOrd="0" presId="urn:microsoft.com/office/officeart/2005/8/layout/hierarchy3"/>
    <dgm:cxn modelId="{A51540FA-8FB3-4C4D-8B2F-69B5472AD1DA}" type="presOf" srcId="{83EEE34F-0583-42E1-B6D6-D1491DD4D4CB}" destId="{A7A1DBFD-A277-47EE-9200-40F22EC49D93}" srcOrd="0" destOrd="0" presId="urn:microsoft.com/office/officeart/2005/8/layout/hierarchy3"/>
    <dgm:cxn modelId="{FA7D5AD0-CC8B-4DDA-A6CF-C48A2F531015}" type="presOf" srcId="{8578A694-B8A4-4FA4-BE84-D3CC232A6B9D}" destId="{DAE90F11-60E6-4E95-A637-8078AC061855}" srcOrd="1" destOrd="0" presId="urn:microsoft.com/office/officeart/2005/8/layout/hierarchy3"/>
    <dgm:cxn modelId="{DF097E9F-16D7-445E-B0E7-7F6581D628D5}" type="presOf" srcId="{29892C52-E55A-46D3-AFFF-0C0AE16589E6}" destId="{23ACF2A4-108D-4181-A719-2DBF7FE3B4CA}" srcOrd="1" destOrd="0" presId="urn:microsoft.com/office/officeart/2005/8/layout/hierarchy3"/>
    <dgm:cxn modelId="{3E152C8D-9BD1-49B5-AA17-FF134C8C940F}" type="presOf" srcId="{29892C52-E55A-46D3-AFFF-0C0AE16589E6}" destId="{A3C6DC12-4FD2-481B-BE63-E6257C7898C4}" srcOrd="0" destOrd="0" presId="urn:microsoft.com/office/officeart/2005/8/layout/hierarchy3"/>
    <dgm:cxn modelId="{16293D83-F902-479E-B2AF-12EAB44D9108}" type="presOf" srcId="{1C67771B-FF57-464C-AC63-E9E575904A7A}" destId="{2EAA0C32-3B5B-4940-B7C5-916A2EE8E83C}" srcOrd="0" destOrd="0" presId="urn:microsoft.com/office/officeart/2005/8/layout/hierarchy3"/>
    <dgm:cxn modelId="{7FCAEA61-81F5-423F-8D36-08B49222AD73}" srcId="{83EEE34F-0583-42E1-B6D6-D1491DD4D4CB}" destId="{8578A694-B8A4-4FA4-BE84-D3CC232A6B9D}" srcOrd="0" destOrd="0" parTransId="{8DD24DDC-DD56-4361-8053-55DB03FE444F}" sibTransId="{E70AFA99-DD85-44A1-80AD-CCF0C8BB38BB}"/>
    <dgm:cxn modelId="{A8FC3823-C1A0-463E-8CBD-B3A4EDC68989}" srcId="{83EEE34F-0583-42E1-B6D6-D1491DD4D4CB}" destId="{29892C52-E55A-46D3-AFFF-0C0AE16589E6}" srcOrd="2" destOrd="0" parTransId="{FDB33E7F-7284-42AE-BA2D-0BDFFEEA8BB8}" sibTransId="{FC0330DF-7302-4182-81BB-681BB4E4EE02}"/>
    <dgm:cxn modelId="{CAA2CD49-CA64-49D5-B23F-C79D47773C95}" srcId="{29892C52-E55A-46D3-AFFF-0C0AE16589E6}" destId="{C902255A-255F-42D9-A6C4-D30FE7A67A09}" srcOrd="0" destOrd="0" parTransId="{18A53C10-A161-43E4-ABC2-F26663ADB007}" sibTransId="{F0D65BFC-C1CB-4140-ADD3-5F694227DB85}"/>
    <dgm:cxn modelId="{DFA79FC3-1B66-4D08-9F35-739176C82EF2}" srcId="{83EEE34F-0583-42E1-B6D6-D1491DD4D4CB}" destId="{1C67771B-FF57-464C-AC63-E9E575904A7A}" srcOrd="1" destOrd="0" parTransId="{6271F1DD-7AC8-4E29-8D0C-DEA91BA97702}" sibTransId="{4716F6AC-F17E-427C-9F47-BFECB55DFB05}"/>
    <dgm:cxn modelId="{253B23A6-94BE-4054-88D8-949FE7B7F536}" type="presOf" srcId="{8578A694-B8A4-4FA4-BE84-D3CC232A6B9D}" destId="{C4D78D66-2FD5-4412-8D5F-9EAA7CD46FB0}" srcOrd="0" destOrd="0" presId="urn:microsoft.com/office/officeart/2005/8/layout/hierarchy3"/>
    <dgm:cxn modelId="{9A12909E-B85A-4FD6-8790-0486141C4B9E}" type="presOf" srcId="{1C67771B-FF57-464C-AC63-E9E575904A7A}" destId="{F32E2997-DC8F-4E7B-AAC1-904A39DC7375}" srcOrd="1" destOrd="0" presId="urn:microsoft.com/office/officeart/2005/8/layout/hierarchy3"/>
    <dgm:cxn modelId="{1105E83B-CC5D-4783-9404-4DEE15C30194}" type="presParOf" srcId="{A7A1DBFD-A277-47EE-9200-40F22EC49D93}" destId="{1E819091-3125-46E0-8206-4973FEF51839}" srcOrd="0" destOrd="0" presId="urn:microsoft.com/office/officeart/2005/8/layout/hierarchy3"/>
    <dgm:cxn modelId="{B2A7CC80-7382-4547-AF70-86E9045A2D90}" type="presParOf" srcId="{1E819091-3125-46E0-8206-4973FEF51839}" destId="{994DEDC6-F59C-4A94-8EF2-F738626B53B6}" srcOrd="0" destOrd="0" presId="urn:microsoft.com/office/officeart/2005/8/layout/hierarchy3"/>
    <dgm:cxn modelId="{780A2D98-3CA7-4F01-A029-4ADE105AA3C1}" type="presParOf" srcId="{994DEDC6-F59C-4A94-8EF2-F738626B53B6}" destId="{C4D78D66-2FD5-4412-8D5F-9EAA7CD46FB0}" srcOrd="0" destOrd="0" presId="urn:microsoft.com/office/officeart/2005/8/layout/hierarchy3"/>
    <dgm:cxn modelId="{C63EA0FD-CF87-4FDC-A0D4-22F08A44AAA6}" type="presParOf" srcId="{994DEDC6-F59C-4A94-8EF2-F738626B53B6}" destId="{DAE90F11-60E6-4E95-A637-8078AC061855}" srcOrd="1" destOrd="0" presId="urn:microsoft.com/office/officeart/2005/8/layout/hierarchy3"/>
    <dgm:cxn modelId="{9E03C6F5-D744-4B59-9191-A18C7E10D478}" type="presParOf" srcId="{1E819091-3125-46E0-8206-4973FEF51839}" destId="{0BD2260E-45C2-4FD8-A266-2F867DB85159}" srcOrd="1" destOrd="0" presId="urn:microsoft.com/office/officeart/2005/8/layout/hierarchy3"/>
    <dgm:cxn modelId="{D7034B6B-0308-4D8F-96C5-08B851142BB8}" type="presParOf" srcId="{A7A1DBFD-A277-47EE-9200-40F22EC49D93}" destId="{003A1547-ABE1-4179-B78D-13FE4E65E055}" srcOrd="1" destOrd="0" presId="urn:microsoft.com/office/officeart/2005/8/layout/hierarchy3"/>
    <dgm:cxn modelId="{17442226-196B-4572-BA97-D1155F713BF9}" type="presParOf" srcId="{003A1547-ABE1-4179-B78D-13FE4E65E055}" destId="{10E46DD0-09CE-4AD8-8BAC-653AF06537F5}" srcOrd="0" destOrd="0" presId="urn:microsoft.com/office/officeart/2005/8/layout/hierarchy3"/>
    <dgm:cxn modelId="{1A951003-E0CD-4A8D-8A9A-0B1147084CA4}" type="presParOf" srcId="{10E46DD0-09CE-4AD8-8BAC-653AF06537F5}" destId="{2EAA0C32-3B5B-4940-B7C5-916A2EE8E83C}" srcOrd="0" destOrd="0" presId="urn:microsoft.com/office/officeart/2005/8/layout/hierarchy3"/>
    <dgm:cxn modelId="{45DE4F6C-1E1F-4FAE-A08E-170AC31A5C3B}" type="presParOf" srcId="{10E46DD0-09CE-4AD8-8BAC-653AF06537F5}" destId="{F32E2997-DC8F-4E7B-AAC1-904A39DC7375}" srcOrd="1" destOrd="0" presId="urn:microsoft.com/office/officeart/2005/8/layout/hierarchy3"/>
    <dgm:cxn modelId="{9EF401A2-A627-4659-A4D5-39F43BF2B5D3}" type="presParOf" srcId="{003A1547-ABE1-4179-B78D-13FE4E65E055}" destId="{AB2D7347-A532-405D-B954-0909C46BC752}" srcOrd="1" destOrd="0" presId="urn:microsoft.com/office/officeart/2005/8/layout/hierarchy3"/>
    <dgm:cxn modelId="{06B71F93-0941-4FF5-9430-868943375D78}" type="presParOf" srcId="{A7A1DBFD-A277-47EE-9200-40F22EC49D93}" destId="{7CA264C2-155C-4C87-9CFB-D263218A4362}" srcOrd="2" destOrd="0" presId="urn:microsoft.com/office/officeart/2005/8/layout/hierarchy3"/>
    <dgm:cxn modelId="{477CFE95-7491-4E7B-91EF-E6708128B052}" type="presParOf" srcId="{7CA264C2-155C-4C87-9CFB-D263218A4362}" destId="{9A1B4B12-2D44-4F14-9FD3-ACCE7C90A322}" srcOrd="0" destOrd="0" presId="urn:microsoft.com/office/officeart/2005/8/layout/hierarchy3"/>
    <dgm:cxn modelId="{27249822-7FCB-471E-9118-ABE1ED771E14}" type="presParOf" srcId="{9A1B4B12-2D44-4F14-9FD3-ACCE7C90A322}" destId="{A3C6DC12-4FD2-481B-BE63-E6257C7898C4}" srcOrd="0" destOrd="0" presId="urn:microsoft.com/office/officeart/2005/8/layout/hierarchy3"/>
    <dgm:cxn modelId="{0C6AB5BA-CFEE-4127-A2AC-8C9E10C41D0B}" type="presParOf" srcId="{9A1B4B12-2D44-4F14-9FD3-ACCE7C90A322}" destId="{23ACF2A4-108D-4181-A719-2DBF7FE3B4CA}" srcOrd="1" destOrd="0" presId="urn:microsoft.com/office/officeart/2005/8/layout/hierarchy3"/>
    <dgm:cxn modelId="{044E0FA7-37DA-40DA-A3CF-008253A576C9}" type="presParOf" srcId="{7CA264C2-155C-4C87-9CFB-D263218A4362}" destId="{7EAFB1BF-2430-4DD7-90CB-ACA1386153F0}" srcOrd="1" destOrd="0" presId="urn:microsoft.com/office/officeart/2005/8/layout/hierarchy3"/>
    <dgm:cxn modelId="{5DFD8490-0921-4737-A279-8EA1EEE6D8B5}" type="presParOf" srcId="{7EAFB1BF-2430-4DD7-90CB-ACA1386153F0}" destId="{4311D8B9-A507-413B-A865-610FC29A97B5}" srcOrd="0" destOrd="0" presId="urn:microsoft.com/office/officeart/2005/8/layout/hierarchy3"/>
    <dgm:cxn modelId="{DF918C94-6581-441F-A120-81E0D6A73245}" type="presParOf" srcId="{7EAFB1BF-2430-4DD7-90CB-ACA1386153F0}" destId="{0A145BE8-D460-4DA3-BFA9-27EEE616FC52}" srcOrd="1"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A673FE-4899-4D6B-B58A-F96D11AB7FF5}">
      <dsp:nvSpPr>
        <dsp:cNvPr id="0" name=""/>
        <dsp:cNvSpPr/>
      </dsp:nvSpPr>
      <dsp:spPr>
        <a:xfrm>
          <a:off x="0" y="0"/>
          <a:ext cx="532737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450F61A-81A2-4C31-BF1E-9034FEF8F8FB}">
      <dsp:nvSpPr>
        <dsp:cNvPr id="0" name=""/>
        <dsp:cNvSpPr/>
      </dsp:nvSpPr>
      <dsp:spPr>
        <a:xfrm>
          <a:off x="0" y="0"/>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Climatology –Emerging trends </a:t>
          </a:r>
        </a:p>
      </dsp:txBody>
      <dsp:txXfrm>
        <a:off x="0" y="0"/>
        <a:ext cx="5327374" cy="580707"/>
      </dsp:txXfrm>
    </dsp:sp>
    <dsp:sp modelId="{F536B6C8-15D4-42F4-9C34-A0CAD198FF4D}">
      <dsp:nvSpPr>
        <dsp:cNvPr id="0" name=""/>
        <dsp:cNvSpPr/>
      </dsp:nvSpPr>
      <dsp:spPr>
        <a:xfrm>
          <a:off x="0" y="580708"/>
          <a:ext cx="532737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22E40BE-AFBA-4909-8A09-AF0FEB74740B}">
      <dsp:nvSpPr>
        <dsp:cNvPr id="0" name=""/>
        <dsp:cNvSpPr/>
      </dsp:nvSpPr>
      <dsp:spPr>
        <a:xfrm>
          <a:off x="0" y="580707"/>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Rainfall</a:t>
          </a:r>
        </a:p>
      </dsp:txBody>
      <dsp:txXfrm>
        <a:off x="0" y="580707"/>
        <a:ext cx="5327374" cy="580707"/>
      </dsp:txXfrm>
    </dsp:sp>
    <dsp:sp modelId="{1505DF9B-FD98-41C3-A36A-2A9D3818D768}">
      <dsp:nvSpPr>
        <dsp:cNvPr id="0" name=""/>
        <dsp:cNvSpPr/>
      </dsp:nvSpPr>
      <dsp:spPr>
        <a:xfrm>
          <a:off x="0" y="1161416"/>
          <a:ext cx="532737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F949DE1-50DC-4FB8-8CB3-DF53942E986C}">
      <dsp:nvSpPr>
        <dsp:cNvPr id="0" name=""/>
        <dsp:cNvSpPr/>
      </dsp:nvSpPr>
      <dsp:spPr>
        <a:xfrm>
          <a:off x="0" y="1161415"/>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Maximum temperature</a:t>
          </a:r>
        </a:p>
      </dsp:txBody>
      <dsp:txXfrm>
        <a:off x="0" y="1161415"/>
        <a:ext cx="5327374" cy="580707"/>
      </dsp:txXfrm>
    </dsp:sp>
    <dsp:sp modelId="{F52FE7AE-2634-49C5-975B-C7C78A1B9A0A}">
      <dsp:nvSpPr>
        <dsp:cNvPr id="0" name=""/>
        <dsp:cNvSpPr/>
      </dsp:nvSpPr>
      <dsp:spPr>
        <a:xfrm>
          <a:off x="0" y="1742124"/>
          <a:ext cx="532737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BBE5A54-083F-43D1-89CF-1A146FF998EA}">
      <dsp:nvSpPr>
        <dsp:cNvPr id="0" name=""/>
        <dsp:cNvSpPr/>
      </dsp:nvSpPr>
      <dsp:spPr>
        <a:xfrm>
          <a:off x="0" y="1742123"/>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Minimum Temperature</a:t>
          </a:r>
        </a:p>
      </dsp:txBody>
      <dsp:txXfrm>
        <a:off x="0" y="1742123"/>
        <a:ext cx="5327374" cy="580707"/>
      </dsp:txXfrm>
    </dsp:sp>
    <dsp:sp modelId="{B08F2183-860B-49E1-A053-5CB5FEBDD19F}">
      <dsp:nvSpPr>
        <dsp:cNvPr id="0" name=""/>
        <dsp:cNvSpPr/>
      </dsp:nvSpPr>
      <dsp:spPr>
        <a:xfrm>
          <a:off x="0" y="2322832"/>
          <a:ext cx="532737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95EC5F7-2D3A-48B0-9D69-56DE3EC3AC54}">
      <dsp:nvSpPr>
        <dsp:cNvPr id="0" name=""/>
        <dsp:cNvSpPr/>
      </dsp:nvSpPr>
      <dsp:spPr>
        <a:xfrm>
          <a:off x="0" y="2322831"/>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Severe weather (Pre- Hurricane Season)</a:t>
          </a:r>
        </a:p>
      </dsp:txBody>
      <dsp:txXfrm>
        <a:off x="0" y="2322831"/>
        <a:ext cx="5327374" cy="580707"/>
      </dsp:txXfrm>
    </dsp:sp>
    <dsp:sp modelId="{86807452-5AF5-4B1D-9689-B8BAF014F430}">
      <dsp:nvSpPr>
        <dsp:cNvPr id="0" name=""/>
        <dsp:cNvSpPr/>
      </dsp:nvSpPr>
      <dsp:spPr>
        <a:xfrm>
          <a:off x="0" y="2903540"/>
          <a:ext cx="532737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A022448-5B6D-4AD6-A049-358BE4BBEBD0}">
      <dsp:nvSpPr>
        <dsp:cNvPr id="0" name=""/>
        <dsp:cNvSpPr/>
      </dsp:nvSpPr>
      <dsp:spPr>
        <a:xfrm>
          <a:off x="0" y="2903539"/>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Hurricane Season</a:t>
          </a:r>
        </a:p>
      </dsp:txBody>
      <dsp:txXfrm>
        <a:off x="0" y="2903539"/>
        <a:ext cx="5327374" cy="580707"/>
      </dsp:txXfrm>
    </dsp:sp>
    <dsp:sp modelId="{333F5449-44C7-43FC-A2FB-A44F281548C4}">
      <dsp:nvSpPr>
        <dsp:cNvPr id="0" name=""/>
        <dsp:cNvSpPr/>
      </dsp:nvSpPr>
      <dsp:spPr>
        <a:xfrm>
          <a:off x="0" y="3484248"/>
          <a:ext cx="532737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A454B66-BAC5-42F2-8C6D-A79D5A068DD7}">
      <dsp:nvSpPr>
        <dsp:cNvPr id="0" name=""/>
        <dsp:cNvSpPr/>
      </dsp:nvSpPr>
      <dsp:spPr>
        <a:xfrm>
          <a:off x="0" y="3484247"/>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Conclusion</a:t>
          </a:r>
        </a:p>
      </dsp:txBody>
      <dsp:txXfrm>
        <a:off x="0" y="3484247"/>
        <a:ext cx="5327374" cy="580707"/>
      </dsp:txXfrm>
    </dsp:sp>
    <dsp:sp modelId="{8E3EB0D7-091E-4FD5-BA18-F25BF76BB86F}">
      <dsp:nvSpPr>
        <dsp:cNvPr id="0" name=""/>
        <dsp:cNvSpPr/>
      </dsp:nvSpPr>
      <dsp:spPr>
        <a:xfrm>
          <a:off x="0" y="4064956"/>
          <a:ext cx="5327374"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C864A96-DF2F-4A55-8202-818B4D0A6B85}">
      <dsp:nvSpPr>
        <dsp:cNvPr id="0" name=""/>
        <dsp:cNvSpPr/>
      </dsp:nvSpPr>
      <dsp:spPr>
        <a:xfrm>
          <a:off x="0" y="4064956"/>
          <a:ext cx="5327374" cy="580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lvl="0" algn="l" defTabSz="1111250">
            <a:lnSpc>
              <a:spcPct val="90000"/>
            </a:lnSpc>
            <a:spcBef>
              <a:spcPct val="0"/>
            </a:spcBef>
            <a:spcAft>
              <a:spcPct val="35000"/>
            </a:spcAft>
          </a:pPr>
          <a:r>
            <a:rPr lang="en-US" sz="2500" kern="1200">
              <a:latin typeface="Times New Roman" panose="02020603050405020304" pitchFamily="18" charset="0"/>
              <a:cs typeface="Times New Roman" panose="02020603050405020304" pitchFamily="18" charset="0"/>
            </a:rPr>
            <a:t>Acknowledgements</a:t>
          </a:r>
        </a:p>
      </dsp:txBody>
      <dsp:txXfrm>
        <a:off x="0" y="4064956"/>
        <a:ext cx="5327374" cy="58070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E28C099-C560-4521-9FC9-1A2248468027}">
      <dsp:nvSpPr>
        <dsp:cNvPr id="0" name=""/>
        <dsp:cNvSpPr/>
      </dsp:nvSpPr>
      <dsp:spPr>
        <a:xfrm>
          <a:off x="191023" y="2126172"/>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31 Jan.</a:t>
          </a:r>
        </a:p>
      </dsp:txBody>
      <dsp:txXfrm>
        <a:off x="191023" y="2126172"/>
        <a:ext cx="1488186" cy="447406"/>
      </dsp:txXfrm>
    </dsp:sp>
    <dsp:sp modelId="{80094ED2-D34E-49C8-8445-98DE91A8E173}">
      <dsp:nvSpPr>
        <dsp:cNvPr id="0" name=""/>
        <dsp:cNvSpPr/>
      </dsp:nvSpPr>
      <dsp:spPr>
        <a:xfrm>
          <a:off x="0" y="1900488"/>
          <a:ext cx="10241280" cy="1583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09A1BD-A11B-4487-B53A-C1C035F105FA}">
      <dsp:nvSpPr>
        <dsp:cNvPr id="0" name=""/>
        <dsp:cNvSpPr/>
      </dsp:nvSpPr>
      <dsp:spPr>
        <a:xfrm>
          <a:off x="116614" y="347123"/>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Southward draping frontal system/</a:t>
          </a:r>
        </a:p>
      </dsp:txBody>
      <dsp:txXfrm>
        <a:off x="116614" y="347123"/>
        <a:ext cx="1637004" cy="880275"/>
      </dsp:txXfrm>
    </dsp:sp>
    <dsp:sp modelId="{F68E3020-E709-491B-91A2-F1A27D4E3A53}">
      <dsp:nvSpPr>
        <dsp:cNvPr id="0" name=""/>
        <dsp:cNvSpPr/>
      </dsp:nvSpPr>
      <dsp:spPr>
        <a:xfrm>
          <a:off x="935116" y="1227399"/>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06820AF-EBDA-41AF-87CA-503A06CEE690}">
      <dsp:nvSpPr>
        <dsp:cNvPr id="0" name=""/>
        <dsp:cNvSpPr/>
      </dsp:nvSpPr>
      <dsp:spPr>
        <a:xfrm>
          <a:off x="885624"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B97A78-B658-4BE7-AF7A-B1BEB6DC6D79}">
      <dsp:nvSpPr>
        <dsp:cNvPr id="0" name=""/>
        <dsp:cNvSpPr/>
      </dsp:nvSpPr>
      <dsp:spPr>
        <a:xfrm>
          <a:off x="1121140" y="1385773"/>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t>4 May</a:t>
          </a:r>
        </a:p>
      </dsp:txBody>
      <dsp:txXfrm>
        <a:off x="1121140" y="1385773"/>
        <a:ext cx="1488186" cy="447406"/>
      </dsp:txXfrm>
    </dsp:sp>
    <dsp:sp modelId="{A1779FD3-ADE5-4E46-9A51-8ADA84EDEF2C}">
      <dsp:nvSpPr>
        <dsp:cNvPr id="0" name=""/>
        <dsp:cNvSpPr/>
      </dsp:nvSpPr>
      <dsp:spPr>
        <a:xfrm>
          <a:off x="1046730" y="2731952"/>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Upper -Level trough moisture advection</a:t>
          </a:r>
        </a:p>
      </dsp:txBody>
      <dsp:txXfrm>
        <a:off x="1046730" y="2731952"/>
        <a:ext cx="1637004" cy="880275"/>
      </dsp:txXfrm>
    </dsp:sp>
    <dsp:sp modelId="{2A5A0FE0-A42C-44E5-9B27-32D84DF73CBE}">
      <dsp:nvSpPr>
        <dsp:cNvPr id="0" name=""/>
        <dsp:cNvSpPr/>
      </dsp:nvSpPr>
      <dsp:spPr>
        <a:xfrm>
          <a:off x="1865233" y="2058863"/>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0F24E0-7850-4688-914E-9729A140CCEE}">
      <dsp:nvSpPr>
        <dsp:cNvPr id="0" name=""/>
        <dsp:cNvSpPr/>
      </dsp:nvSpPr>
      <dsp:spPr>
        <a:xfrm>
          <a:off x="1815741"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2C361E4-7F00-4182-A216-1B855EB0DB32}">
      <dsp:nvSpPr>
        <dsp:cNvPr id="0" name=""/>
        <dsp:cNvSpPr/>
      </dsp:nvSpPr>
      <dsp:spPr>
        <a:xfrm>
          <a:off x="2051256" y="2126172"/>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8 May</a:t>
          </a:r>
        </a:p>
      </dsp:txBody>
      <dsp:txXfrm>
        <a:off x="2051256" y="2126172"/>
        <a:ext cx="1488186" cy="447406"/>
      </dsp:txXfrm>
    </dsp:sp>
    <dsp:sp modelId="{E41E53D4-38E2-4A3E-81CD-F599C3666C46}">
      <dsp:nvSpPr>
        <dsp:cNvPr id="0" name=""/>
        <dsp:cNvSpPr/>
      </dsp:nvSpPr>
      <dsp:spPr>
        <a:xfrm>
          <a:off x="1976847" y="347123"/>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Upper - Level trough Moisture advection</a:t>
          </a:r>
        </a:p>
      </dsp:txBody>
      <dsp:txXfrm>
        <a:off x="1976847" y="347123"/>
        <a:ext cx="1637004" cy="880275"/>
      </dsp:txXfrm>
    </dsp:sp>
    <dsp:sp modelId="{46BFBFBE-38C3-4187-9C50-60BDC105DE70}">
      <dsp:nvSpPr>
        <dsp:cNvPr id="0" name=""/>
        <dsp:cNvSpPr/>
      </dsp:nvSpPr>
      <dsp:spPr>
        <a:xfrm>
          <a:off x="2795349" y="1227399"/>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386A5F23-B6CB-4501-A68F-F0D7E73AC369}">
      <dsp:nvSpPr>
        <dsp:cNvPr id="0" name=""/>
        <dsp:cNvSpPr/>
      </dsp:nvSpPr>
      <dsp:spPr>
        <a:xfrm>
          <a:off x="2745857"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B5ABB30-B994-4345-9785-16C1F48D8D98}">
      <dsp:nvSpPr>
        <dsp:cNvPr id="0" name=""/>
        <dsp:cNvSpPr/>
      </dsp:nvSpPr>
      <dsp:spPr>
        <a:xfrm>
          <a:off x="2981372" y="1385773"/>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t>24 June</a:t>
          </a:r>
        </a:p>
      </dsp:txBody>
      <dsp:txXfrm>
        <a:off x="2981372" y="1385773"/>
        <a:ext cx="1488186" cy="447406"/>
      </dsp:txXfrm>
    </dsp:sp>
    <dsp:sp modelId="{1090E0E8-1511-493F-BC57-0C1C1DA41C3E}">
      <dsp:nvSpPr>
        <dsp:cNvPr id="0" name=""/>
        <dsp:cNvSpPr/>
      </dsp:nvSpPr>
      <dsp:spPr>
        <a:xfrm>
          <a:off x="2906963" y="2731952"/>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Deep-layered moisture advection</a:t>
          </a:r>
        </a:p>
      </dsp:txBody>
      <dsp:txXfrm>
        <a:off x="2906963" y="2731952"/>
        <a:ext cx="1637004" cy="880275"/>
      </dsp:txXfrm>
    </dsp:sp>
    <dsp:sp modelId="{E0E2F593-5F5B-46AA-9E59-822841F05EC1}">
      <dsp:nvSpPr>
        <dsp:cNvPr id="0" name=""/>
        <dsp:cNvSpPr/>
      </dsp:nvSpPr>
      <dsp:spPr>
        <a:xfrm>
          <a:off x="3725465" y="2058863"/>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8386B9D7-3D0B-48D1-A2C5-101DC5242643}">
      <dsp:nvSpPr>
        <dsp:cNvPr id="0" name=""/>
        <dsp:cNvSpPr/>
      </dsp:nvSpPr>
      <dsp:spPr>
        <a:xfrm>
          <a:off x="3675973"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C49AC5-0016-4263-BD70-12F2AE01B9FA}">
      <dsp:nvSpPr>
        <dsp:cNvPr id="0" name=""/>
        <dsp:cNvSpPr/>
      </dsp:nvSpPr>
      <dsp:spPr>
        <a:xfrm>
          <a:off x="3911488" y="2126172"/>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30 June</a:t>
          </a:r>
        </a:p>
      </dsp:txBody>
      <dsp:txXfrm>
        <a:off x="3911488" y="2126172"/>
        <a:ext cx="1488186" cy="447406"/>
      </dsp:txXfrm>
    </dsp:sp>
    <dsp:sp modelId="{33459492-3722-4CC5-9ECC-A8D25C22834E}">
      <dsp:nvSpPr>
        <dsp:cNvPr id="0" name=""/>
        <dsp:cNvSpPr/>
      </dsp:nvSpPr>
      <dsp:spPr>
        <a:xfrm>
          <a:off x="3837079" y="675069"/>
          <a:ext cx="1637004" cy="552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Tropical wave</a:t>
          </a:r>
        </a:p>
      </dsp:txBody>
      <dsp:txXfrm>
        <a:off x="3837079" y="675069"/>
        <a:ext cx="1637004" cy="552329"/>
      </dsp:txXfrm>
    </dsp:sp>
    <dsp:sp modelId="{E255D3D8-4018-4B16-9DAB-D07AAFC7A4AE}">
      <dsp:nvSpPr>
        <dsp:cNvPr id="0" name=""/>
        <dsp:cNvSpPr/>
      </dsp:nvSpPr>
      <dsp:spPr>
        <a:xfrm>
          <a:off x="4655581" y="1227399"/>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A040DAA-783F-4E24-B797-129BB04AA15E}">
      <dsp:nvSpPr>
        <dsp:cNvPr id="0" name=""/>
        <dsp:cNvSpPr/>
      </dsp:nvSpPr>
      <dsp:spPr>
        <a:xfrm>
          <a:off x="4606089"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1A0013A-9209-4B3F-A746-25AB09691602}">
      <dsp:nvSpPr>
        <dsp:cNvPr id="0" name=""/>
        <dsp:cNvSpPr/>
      </dsp:nvSpPr>
      <dsp:spPr>
        <a:xfrm>
          <a:off x="4841605" y="1385773"/>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t>2 July</a:t>
          </a:r>
        </a:p>
      </dsp:txBody>
      <dsp:txXfrm>
        <a:off x="4841605" y="1385773"/>
        <a:ext cx="1488186" cy="447406"/>
      </dsp:txXfrm>
    </dsp:sp>
    <dsp:sp modelId="{0ADE48D1-3162-4488-913A-8270B6943E7F}">
      <dsp:nvSpPr>
        <dsp:cNvPr id="0" name=""/>
        <dsp:cNvSpPr/>
      </dsp:nvSpPr>
      <dsp:spPr>
        <a:xfrm>
          <a:off x="4767195" y="2731952"/>
          <a:ext cx="1637004" cy="552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Hurricane Elsa</a:t>
          </a:r>
        </a:p>
      </dsp:txBody>
      <dsp:txXfrm>
        <a:off x="4767195" y="2731952"/>
        <a:ext cx="1637004" cy="552329"/>
      </dsp:txXfrm>
    </dsp:sp>
    <dsp:sp modelId="{E20B3B21-B6C3-4D4E-91E1-9C55CDD5D0D8}">
      <dsp:nvSpPr>
        <dsp:cNvPr id="0" name=""/>
        <dsp:cNvSpPr/>
      </dsp:nvSpPr>
      <dsp:spPr>
        <a:xfrm>
          <a:off x="5585698" y="2058863"/>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F5FBBA6B-EAA0-4BA9-8AD0-D178F1862AEF}">
      <dsp:nvSpPr>
        <dsp:cNvPr id="0" name=""/>
        <dsp:cNvSpPr/>
      </dsp:nvSpPr>
      <dsp:spPr>
        <a:xfrm>
          <a:off x="5536206"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38BD2DF-C731-4B80-B096-148404D471B4}">
      <dsp:nvSpPr>
        <dsp:cNvPr id="0" name=""/>
        <dsp:cNvSpPr/>
      </dsp:nvSpPr>
      <dsp:spPr>
        <a:xfrm>
          <a:off x="5771721" y="2126172"/>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28 July</a:t>
          </a:r>
        </a:p>
      </dsp:txBody>
      <dsp:txXfrm>
        <a:off x="5771721" y="2126172"/>
        <a:ext cx="1488186" cy="447406"/>
      </dsp:txXfrm>
    </dsp:sp>
    <dsp:sp modelId="{7D58F12F-406B-47A4-9E8C-30B544BE1E43}">
      <dsp:nvSpPr>
        <dsp:cNvPr id="0" name=""/>
        <dsp:cNvSpPr/>
      </dsp:nvSpPr>
      <dsp:spPr>
        <a:xfrm>
          <a:off x="5697312" y="675069"/>
          <a:ext cx="1637004" cy="5523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Moisture surge</a:t>
          </a:r>
        </a:p>
      </dsp:txBody>
      <dsp:txXfrm>
        <a:off x="5697312" y="675069"/>
        <a:ext cx="1637004" cy="552329"/>
      </dsp:txXfrm>
    </dsp:sp>
    <dsp:sp modelId="{9BE1F19C-95F7-423E-8C63-AA0824974F59}">
      <dsp:nvSpPr>
        <dsp:cNvPr id="0" name=""/>
        <dsp:cNvSpPr/>
      </dsp:nvSpPr>
      <dsp:spPr>
        <a:xfrm>
          <a:off x="6515814" y="1227399"/>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8741EFB-28A4-41B7-8AF0-62E57D5181C7}">
      <dsp:nvSpPr>
        <dsp:cNvPr id="0" name=""/>
        <dsp:cNvSpPr/>
      </dsp:nvSpPr>
      <dsp:spPr>
        <a:xfrm>
          <a:off x="6466322"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263AF4-B9F6-4EFB-9214-2B0EDAE930A8}">
      <dsp:nvSpPr>
        <dsp:cNvPr id="0" name=""/>
        <dsp:cNvSpPr/>
      </dsp:nvSpPr>
      <dsp:spPr>
        <a:xfrm>
          <a:off x="6701837" y="1385773"/>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t>3 Sep.</a:t>
          </a:r>
        </a:p>
      </dsp:txBody>
      <dsp:txXfrm>
        <a:off x="6701837" y="1385773"/>
        <a:ext cx="1488186" cy="447406"/>
      </dsp:txXfrm>
    </dsp:sp>
    <dsp:sp modelId="{9C7DED74-ECA4-4845-A714-E02A6E997D7F}">
      <dsp:nvSpPr>
        <dsp:cNvPr id="0" name=""/>
        <dsp:cNvSpPr/>
      </dsp:nvSpPr>
      <dsp:spPr>
        <a:xfrm>
          <a:off x="6627428" y="2731952"/>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Moisture surge trailing tropical wave</a:t>
          </a:r>
        </a:p>
      </dsp:txBody>
      <dsp:txXfrm>
        <a:off x="6627428" y="2731952"/>
        <a:ext cx="1637004" cy="880275"/>
      </dsp:txXfrm>
    </dsp:sp>
    <dsp:sp modelId="{87614736-E588-49AA-ACD5-215F63A23EB2}">
      <dsp:nvSpPr>
        <dsp:cNvPr id="0" name=""/>
        <dsp:cNvSpPr/>
      </dsp:nvSpPr>
      <dsp:spPr>
        <a:xfrm>
          <a:off x="7445930" y="2058863"/>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D0B9D563-CA53-4610-BBDE-7D11B7DBDF41}">
      <dsp:nvSpPr>
        <dsp:cNvPr id="0" name=""/>
        <dsp:cNvSpPr/>
      </dsp:nvSpPr>
      <dsp:spPr>
        <a:xfrm>
          <a:off x="7396438"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FBD05C2-2BD8-46C2-8368-45C327CA9908}">
      <dsp:nvSpPr>
        <dsp:cNvPr id="0" name=""/>
        <dsp:cNvSpPr/>
      </dsp:nvSpPr>
      <dsp:spPr>
        <a:xfrm>
          <a:off x="7631953" y="2126172"/>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889000">
            <a:lnSpc>
              <a:spcPct val="90000"/>
            </a:lnSpc>
            <a:spcBef>
              <a:spcPct val="0"/>
            </a:spcBef>
            <a:spcAft>
              <a:spcPct val="35000"/>
            </a:spcAft>
            <a:defRPr b="1"/>
          </a:pPr>
          <a:r>
            <a:rPr lang="en-US" sz="2000" kern="1200"/>
            <a:t>27 Sep.</a:t>
          </a:r>
        </a:p>
      </dsp:txBody>
      <dsp:txXfrm>
        <a:off x="7631953" y="2126172"/>
        <a:ext cx="1488186" cy="447406"/>
      </dsp:txXfrm>
    </dsp:sp>
    <dsp:sp modelId="{13FF8C7A-4E93-47FB-AC6D-B1B456444128}">
      <dsp:nvSpPr>
        <dsp:cNvPr id="0" name=""/>
        <dsp:cNvSpPr/>
      </dsp:nvSpPr>
      <dsp:spPr>
        <a:xfrm>
          <a:off x="7557544" y="347123"/>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Localized convective build up</a:t>
          </a:r>
        </a:p>
      </dsp:txBody>
      <dsp:txXfrm>
        <a:off x="7557544" y="347123"/>
        <a:ext cx="1637004" cy="880275"/>
      </dsp:txXfrm>
    </dsp:sp>
    <dsp:sp modelId="{1B675568-4976-42D0-9A16-B5BAE67D5DE1}">
      <dsp:nvSpPr>
        <dsp:cNvPr id="0" name=""/>
        <dsp:cNvSpPr/>
      </dsp:nvSpPr>
      <dsp:spPr>
        <a:xfrm>
          <a:off x="8376046" y="1227399"/>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6A01143-0C80-4227-A9C5-8B1A78B2DB96}">
      <dsp:nvSpPr>
        <dsp:cNvPr id="0" name=""/>
        <dsp:cNvSpPr/>
      </dsp:nvSpPr>
      <dsp:spPr>
        <a:xfrm>
          <a:off x="8326554"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37B0A15-0FB8-4FAF-B50C-B35EE4B16696}">
      <dsp:nvSpPr>
        <dsp:cNvPr id="0" name=""/>
        <dsp:cNvSpPr/>
      </dsp:nvSpPr>
      <dsp:spPr>
        <a:xfrm>
          <a:off x="8562070" y="1385773"/>
          <a:ext cx="1488186" cy="447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889000">
            <a:lnSpc>
              <a:spcPct val="90000"/>
            </a:lnSpc>
            <a:spcBef>
              <a:spcPct val="0"/>
            </a:spcBef>
            <a:spcAft>
              <a:spcPct val="35000"/>
            </a:spcAft>
            <a:defRPr b="1"/>
          </a:pPr>
          <a:r>
            <a:rPr lang="en-US" sz="2000" kern="1200"/>
            <a:t>13 Oct.</a:t>
          </a:r>
        </a:p>
      </dsp:txBody>
      <dsp:txXfrm>
        <a:off x="8562070" y="1385773"/>
        <a:ext cx="1488186" cy="447406"/>
      </dsp:txXfrm>
    </dsp:sp>
    <dsp:sp modelId="{3BE7A2C6-9C7C-46C7-BA4A-545CE1DB05C1}">
      <dsp:nvSpPr>
        <dsp:cNvPr id="0" name=""/>
        <dsp:cNvSpPr/>
      </dsp:nvSpPr>
      <dsp:spPr>
        <a:xfrm>
          <a:off x="8487660" y="2731952"/>
          <a:ext cx="1637004" cy="88027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lvl="0" algn="l" defTabSz="666750">
            <a:lnSpc>
              <a:spcPct val="90000"/>
            </a:lnSpc>
            <a:spcBef>
              <a:spcPct val="0"/>
            </a:spcBef>
            <a:spcAft>
              <a:spcPct val="35000"/>
            </a:spcAft>
          </a:pPr>
          <a:r>
            <a:rPr lang="en-US" sz="1500" kern="1200"/>
            <a:t>Convective build up north of the ITCZ</a:t>
          </a:r>
        </a:p>
      </dsp:txBody>
      <dsp:txXfrm>
        <a:off x="8487660" y="2731952"/>
        <a:ext cx="1637004" cy="880275"/>
      </dsp:txXfrm>
    </dsp:sp>
    <dsp:sp modelId="{05923267-E4AA-477C-86AF-44788DF3255C}">
      <dsp:nvSpPr>
        <dsp:cNvPr id="0" name=""/>
        <dsp:cNvSpPr/>
      </dsp:nvSpPr>
      <dsp:spPr>
        <a:xfrm>
          <a:off x="9306163" y="2058863"/>
          <a:ext cx="0" cy="673089"/>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EA6D656-0E3C-4DE3-9521-068F6FB868E4}">
      <dsp:nvSpPr>
        <dsp:cNvPr id="0" name=""/>
        <dsp:cNvSpPr/>
      </dsp:nvSpPr>
      <dsp:spPr>
        <a:xfrm>
          <a:off x="9256671" y="1930184"/>
          <a:ext cx="98983" cy="98983"/>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8323C6-952F-4F9F-969C-A46E6EC721CA}">
      <dsp:nvSpPr>
        <dsp:cNvPr id="0" name=""/>
        <dsp:cNvSpPr/>
      </dsp:nvSpPr>
      <dsp:spPr>
        <a:xfrm>
          <a:off x="0" y="0"/>
          <a:ext cx="1103302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C817-D9B3-4184-B676-5AC2644BE5A6}">
      <dsp:nvSpPr>
        <dsp:cNvPr id="0" name=""/>
        <dsp:cNvSpPr/>
      </dsp:nvSpPr>
      <dsp:spPr>
        <a:xfrm>
          <a:off x="0" y="0"/>
          <a:ext cx="11033028"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a:lnSpc>
              <a:spcPct val="90000"/>
            </a:lnSpc>
            <a:spcBef>
              <a:spcPct val="0"/>
            </a:spcBef>
            <a:spcAft>
              <a:spcPct val="35000"/>
            </a:spcAft>
          </a:pPr>
          <a:r>
            <a:rPr lang="en-US" sz="3000" kern="1200">
              <a:latin typeface="Times New Roman"/>
              <a:cs typeface="Times New Roman"/>
            </a:rPr>
            <a:t>Gov't of Grenada has embarked on St. John's River Flood Mitigation Project</a:t>
          </a:r>
        </a:p>
      </dsp:txBody>
      <dsp:txXfrm>
        <a:off x="0" y="0"/>
        <a:ext cx="11033028" cy="1047307"/>
      </dsp:txXfrm>
    </dsp:sp>
    <dsp:sp modelId="{44D544E9-CFD2-4288-87C9-B0D73EE52481}">
      <dsp:nvSpPr>
        <dsp:cNvPr id="0" name=""/>
        <dsp:cNvSpPr/>
      </dsp:nvSpPr>
      <dsp:spPr>
        <a:xfrm>
          <a:off x="0" y="1047307"/>
          <a:ext cx="11033028"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E42AB6-A36F-4A48-A5F2-F31DFC650911}">
      <dsp:nvSpPr>
        <dsp:cNvPr id="0" name=""/>
        <dsp:cNvSpPr/>
      </dsp:nvSpPr>
      <dsp:spPr>
        <a:xfrm>
          <a:off x="0" y="1047307"/>
          <a:ext cx="11033028"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a:latin typeface="Times New Roman"/>
              <a:cs typeface="Times New Roman"/>
            </a:rPr>
            <a:t>Cost: EC $23 million </a:t>
          </a:r>
        </a:p>
      </dsp:txBody>
      <dsp:txXfrm>
        <a:off x="0" y="1047307"/>
        <a:ext cx="11033028" cy="1047307"/>
      </dsp:txXfrm>
    </dsp:sp>
    <dsp:sp modelId="{25A76EE9-8CA5-4F4B-88C3-DF962A9211C4}">
      <dsp:nvSpPr>
        <dsp:cNvPr id="0" name=""/>
        <dsp:cNvSpPr/>
      </dsp:nvSpPr>
      <dsp:spPr>
        <a:xfrm>
          <a:off x="0" y="2094614"/>
          <a:ext cx="11033028"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3BEF6-70E6-4B7D-9FF4-B02AE0DABDAA}">
      <dsp:nvSpPr>
        <dsp:cNvPr id="0" name=""/>
        <dsp:cNvSpPr/>
      </dsp:nvSpPr>
      <dsp:spPr>
        <a:xfrm>
          <a:off x="0" y="2094614"/>
          <a:ext cx="11033028"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a:latin typeface="Times New Roman"/>
              <a:cs typeface="Times New Roman"/>
            </a:rPr>
            <a:t>Duration:  August 2021 - 2022</a:t>
          </a:r>
        </a:p>
      </dsp:txBody>
      <dsp:txXfrm>
        <a:off x="0" y="2094614"/>
        <a:ext cx="11033028" cy="1047307"/>
      </dsp:txXfrm>
    </dsp:sp>
    <dsp:sp modelId="{97997B75-63A7-45DA-B4A9-2EFFCEAFBA63}">
      <dsp:nvSpPr>
        <dsp:cNvPr id="0" name=""/>
        <dsp:cNvSpPr/>
      </dsp:nvSpPr>
      <dsp:spPr>
        <a:xfrm>
          <a:off x="0" y="3141921"/>
          <a:ext cx="1103302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FC73DC-2A1D-4AB3-94A0-4B1C449657EA}">
      <dsp:nvSpPr>
        <dsp:cNvPr id="0" name=""/>
        <dsp:cNvSpPr/>
      </dsp:nvSpPr>
      <dsp:spPr>
        <a:xfrm>
          <a:off x="0" y="3141921"/>
          <a:ext cx="11033028" cy="10473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lvl="0" algn="l" defTabSz="1333500" rtl="0">
            <a:lnSpc>
              <a:spcPct val="90000"/>
            </a:lnSpc>
            <a:spcBef>
              <a:spcPct val="0"/>
            </a:spcBef>
            <a:spcAft>
              <a:spcPct val="35000"/>
            </a:spcAft>
          </a:pPr>
          <a:r>
            <a:rPr lang="en-US" sz="3000" kern="1200">
              <a:latin typeface="Times New Roman"/>
              <a:cs typeface="Times New Roman"/>
            </a:rPr>
            <a:t>Progress of the project: To date a series of retaining walls have been constructed to increase capacity in the channel.</a:t>
          </a:r>
        </a:p>
      </dsp:txBody>
      <dsp:txXfrm>
        <a:off x="0" y="3141921"/>
        <a:ext cx="11033028" cy="104730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4D78D66-2FD5-4412-8D5F-9EAA7CD46FB0}">
      <dsp:nvSpPr>
        <dsp:cNvPr id="0" name=""/>
        <dsp:cNvSpPr/>
      </dsp:nvSpPr>
      <dsp:spPr>
        <a:xfrm>
          <a:off x="476" y="238658"/>
          <a:ext cx="2864974" cy="143248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latin typeface="Times New Roman" panose="02020603050405020304" pitchFamily="18" charset="0"/>
              <a:cs typeface="Times New Roman" panose="02020603050405020304" pitchFamily="18" charset="0"/>
            </a:rPr>
            <a:t>Temperature trends (Maximum and minimum) signal warming </a:t>
          </a:r>
        </a:p>
      </dsp:txBody>
      <dsp:txXfrm>
        <a:off x="476" y="238658"/>
        <a:ext cx="2864974" cy="1432487"/>
      </dsp:txXfrm>
    </dsp:sp>
    <dsp:sp modelId="{2EAA0C32-3B5B-4940-B7C5-916A2EE8E83C}">
      <dsp:nvSpPr>
        <dsp:cNvPr id="0" name=""/>
        <dsp:cNvSpPr/>
      </dsp:nvSpPr>
      <dsp:spPr>
        <a:xfrm>
          <a:off x="3581694" y="238658"/>
          <a:ext cx="2864974" cy="1432487"/>
        </a:xfrm>
        <a:prstGeom prst="roundRect">
          <a:avLst>
            <a:gd name="adj" fmla="val 10000"/>
          </a:avLst>
        </a:prstGeom>
        <a:solidFill>
          <a:schemeClr val="accent5">
            <a:hueOff val="758085"/>
            <a:satOff val="88"/>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n-US" sz="2400" kern="1200">
              <a:latin typeface="Times New Roman" panose="02020603050405020304" pitchFamily="18" charset="0"/>
              <a:cs typeface="Times New Roman" panose="02020603050405020304" pitchFamily="18" charset="0"/>
            </a:rPr>
            <a:t>Increase in severe weather events; cascading events for 2021</a:t>
          </a:r>
        </a:p>
      </dsp:txBody>
      <dsp:txXfrm>
        <a:off x="3581694" y="238658"/>
        <a:ext cx="2864974" cy="1432487"/>
      </dsp:txXfrm>
    </dsp:sp>
    <dsp:sp modelId="{A3C6DC12-4FD2-481B-BE63-E6257C7898C4}">
      <dsp:nvSpPr>
        <dsp:cNvPr id="0" name=""/>
        <dsp:cNvSpPr/>
      </dsp:nvSpPr>
      <dsp:spPr>
        <a:xfrm>
          <a:off x="7163388" y="190526"/>
          <a:ext cx="2987938" cy="2270620"/>
        </a:xfrm>
        <a:prstGeom prst="roundRect">
          <a:avLst>
            <a:gd name="adj" fmla="val 10000"/>
          </a:avLst>
        </a:prstGeom>
        <a:solidFill>
          <a:schemeClr val="accent5">
            <a:hueOff val="1516171"/>
            <a:satOff val="176"/>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kern="1200">
              <a:latin typeface="Times New Roman" panose="02020603050405020304" pitchFamily="18" charset="0"/>
              <a:cs typeface="Times New Roman" panose="02020603050405020304" pitchFamily="18" charset="0"/>
            </a:rPr>
            <a:t>Response : Increase monitoring and build  Multi hazard early warning   systems (MHEWS) </a:t>
          </a:r>
        </a:p>
      </dsp:txBody>
      <dsp:txXfrm>
        <a:off x="7163388" y="190526"/>
        <a:ext cx="2987938" cy="2270620"/>
      </dsp:txXfrm>
    </dsp:sp>
    <dsp:sp modelId="{4311D8B9-A507-413B-A865-610FC29A97B5}">
      <dsp:nvSpPr>
        <dsp:cNvPr id="0" name=""/>
        <dsp:cNvSpPr/>
      </dsp:nvSpPr>
      <dsp:spPr>
        <a:xfrm>
          <a:off x="7462182" y="2461147"/>
          <a:ext cx="298317" cy="1122496"/>
        </a:xfrm>
        <a:custGeom>
          <a:avLst/>
          <a:gdLst/>
          <a:ahLst/>
          <a:cxnLst/>
          <a:rect l="0" t="0" r="0" b="0"/>
          <a:pathLst>
            <a:path>
              <a:moveTo>
                <a:pt x="0" y="0"/>
              </a:moveTo>
              <a:lnTo>
                <a:pt x="0" y="1122496"/>
              </a:lnTo>
              <a:lnTo>
                <a:pt x="298317" y="1122496"/>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145BE8-D460-4DA3-BFA9-27EEE616FC52}">
      <dsp:nvSpPr>
        <dsp:cNvPr id="0" name=""/>
        <dsp:cNvSpPr/>
      </dsp:nvSpPr>
      <dsp:spPr>
        <a:xfrm>
          <a:off x="7760499" y="2867400"/>
          <a:ext cx="2291979" cy="1432487"/>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lvl="0" algn="ctr" defTabSz="1155700">
            <a:lnSpc>
              <a:spcPct val="90000"/>
            </a:lnSpc>
            <a:spcBef>
              <a:spcPct val="0"/>
            </a:spcBef>
            <a:spcAft>
              <a:spcPct val="35000"/>
            </a:spcAft>
            <a:buFontTx/>
            <a:buNone/>
          </a:pPr>
          <a:r>
            <a:rPr lang="en-US" sz="2600" kern="1200">
              <a:latin typeface="Times New Roman" panose="02020603050405020304" pitchFamily="18" charset="0"/>
              <a:cs typeface="Times New Roman" panose="02020603050405020304" pitchFamily="18" charset="0"/>
            </a:rPr>
            <a:t>Implementation of CAP</a:t>
          </a:r>
        </a:p>
      </dsp:txBody>
      <dsp:txXfrm>
        <a:off x="7760499" y="2867400"/>
        <a:ext cx="2291979" cy="14324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xmlns="">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xmlns="">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xmlns="">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674CB-3709-4ACF-BB61-29ADEA3D41BE}"/>
              </a:ext>
            </a:extLst>
          </p:cNvPr>
          <p:cNvSpPr>
            <a:spLocks noGrp="1"/>
          </p:cNvSpPr>
          <p:nvPr>
            <p:ph type="ctrTitle"/>
          </p:nvPr>
        </p:nvSpPr>
        <p:spPr>
          <a:xfrm>
            <a:off x="1524000" y="1033272"/>
            <a:ext cx="9144000" cy="2478024"/>
          </a:xfrm>
        </p:spPr>
        <p:txBody>
          <a:bodyPr lIns="0" tIns="0" rIns="0" bIns="0" anchor="b">
            <a:noAutofit/>
          </a:bodyPr>
          <a:lstStyle>
            <a:lvl1pPr algn="ctr">
              <a:defRPr sz="4000" spc="750" baseline="0"/>
            </a:lvl1pPr>
          </a:lstStyle>
          <a:p>
            <a:r>
              <a:rPr lang="en-US"/>
              <a:t>Click to edit Master title style</a:t>
            </a:r>
          </a:p>
        </p:txBody>
      </p:sp>
      <p:sp>
        <p:nvSpPr>
          <p:cNvPr id="3" name="Subtitle 2">
            <a:extLst>
              <a:ext uri="{FF2B5EF4-FFF2-40B4-BE49-F238E27FC236}">
                <a16:creationId xmlns:a16="http://schemas.microsoft.com/office/drawing/2014/main" xmlns="" id="{E06DA6BE-9B64-48FC-92D1-EF0D426A3974}"/>
              </a:ext>
            </a:extLst>
          </p:cNvPr>
          <p:cNvSpPr>
            <a:spLocks noGrp="1"/>
          </p:cNvSpPr>
          <p:nvPr>
            <p:ph type="subTitle" idx="1"/>
          </p:nvPr>
        </p:nvSpPr>
        <p:spPr>
          <a:xfrm>
            <a:off x="1524000" y="3822192"/>
            <a:ext cx="9144000" cy="1435608"/>
          </a:xfrm>
        </p:spPr>
        <p:txBody>
          <a:bodyPr lIns="0" tIns="0" rIns="0" bIns="0">
            <a:normAutofit/>
          </a:bodyPr>
          <a:lstStyle>
            <a:lvl1pPr marL="0" indent="0" algn="ctr">
              <a:lnSpc>
                <a:spcPct val="150000"/>
              </a:lnSpc>
              <a:buNone/>
              <a:defRPr sz="1600" cap="all" spc="6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083AE59-8E21-449F-86DA-5BE297010864}"/>
              </a:ext>
            </a:extLst>
          </p:cNvPr>
          <p:cNvSpPr>
            <a:spLocks noGrp="1"/>
          </p:cNvSpPr>
          <p:nvPr>
            <p:ph type="dt" sz="half" idx="10"/>
          </p:nvPr>
        </p:nvSpPr>
        <p:spPr/>
        <p:txBody>
          <a:bodyPr/>
          <a:lstStyle/>
          <a:p>
            <a:fld id="{655A5808-3B61-48CC-92EF-85AC2E0DFA56}" type="datetime2">
              <a:rPr lang="en-US" smtClean="0"/>
              <a:pPr/>
              <a:t>Monday, November 15, 2021</a:t>
            </a:fld>
            <a:endParaRPr lang="en-US"/>
          </a:p>
        </p:txBody>
      </p:sp>
      <p:sp>
        <p:nvSpPr>
          <p:cNvPr id="5" name="Footer Placeholder 4">
            <a:extLst>
              <a:ext uri="{FF2B5EF4-FFF2-40B4-BE49-F238E27FC236}">
                <a16:creationId xmlns:a16="http://schemas.microsoft.com/office/drawing/2014/main" xmlns=""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CC0A488-07A7-42F9-B1DF-68545B75417D}"/>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26934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7FD700-765A-4DE6-A8EC-9D9D92FCBB42}"/>
              </a:ext>
            </a:extLst>
          </p:cNvPr>
          <p:cNvSpPr>
            <a:spLocks noGrp="1"/>
          </p:cNvSpPr>
          <p:nvPr>
            <p:ph type="dt" sz="half" idx="10"/>
          </p:nvPr>
        </p:nvSpPr>
        <p:spPr/>
        <p:txBody>
          <a:bodyPr/>
          <a:lstStyle/>
          <a:p>
            <a:fld id="{735E98AF-4574-4509-BF7A-519ACD5BF826}" type="datetime2">
              <a:rPr lang="en-US" smtClean="0"/>
              <a:pPr/>
              <a:t>Monday, November 15, 2021</a:t>
            </a:fld>
            <a:endParaRPr lang="en-US"/>
          </a:p>
        </p:txBody>
      </p:sp>
      <p:sp>
        <p:nvSpPr>
          <p:cNvPr id="5" name="Footer Placeholder 4">
            <a:extLst>
              <a:ext uri="{FF2B5EF4-FFF2-40B4-BE49-F238E27FC236}">
                <a16:creationId xmlns:a16="http://schemas.microsoft.com/office/drawing/2014/main" xmlns=""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FDF5526-E518-4133-9F44-D812576C1092}"/>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3272195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5F62998-15B1-4CA8-8C60-7801001F8060}"/>
              </a:ext>
            </a:extLst>
          </p:cNvPr>
          <p:cNvSpPr>
            <a:spLocks noGrp="1"/>
          </p:cNvSpPr>
          <p:nvPr>
            <p:ph type="title" orient="vert"/>
          </p:nvPr>
        </p:nvSpPr>
        <p:spPr>
          <a:xfrm>
            <a:off x="8724900" y="838899"/>
            <a:ext cx="2628900" cy="48493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11AE278-0885-4594-AB09-120344C7D882}"/>
              </a:ext>
            </a:extLst>
          </p:cNvPr>
          <p:cNvSpPr>
            <a:spLocks noGrp="1"/>
          </p:cNvSpPr>
          <p:nvPr>
            <p:ph type="body" orient="vert" idx="1"/>
          </p:nvPr>
        </p:nvSpPr>
        <p:spPr>
          <a:xfrm>
            <a:off x="849235" y="838900"/>
            <a:ext cx="7723265" cy="484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B850CC-FB43-4988-8D4E-9C54C20185B4}"/>
              </a:ext>
            </a:extLst>
          </p:cNvPr>
          <p:cNvSpPr>
            <a:spLocks noGrp="1"/>
          </p:cNvSpPr>
          <p:nvPr>
            <p:ph type="dt" sz="half" idx="10"/>
          </p:nvPr>
        </p:nvSpPr>
        <p:spPr/>
        <p:txBody>
          <a:bodyPr/>
          <a:lstStyle/>
          <a:p>
            <a:fld id="{93DD97D4-9636-490F-85D0-E926C2B6F3B1}" type="datetime2">
              <a:rPr lang="en-US" smtClean="0"/>
              <a:pPr/>
              <a:t>Monday, November 15, 2021</a:t>
            </a:fld>
            <a:endParaRPr lang="en-US"/>
          </a:p>
        </p:txBody>
      </p:sp>
      <p:sp>
        <p:nvSpPr>
          <p:cNvPr id="5" name="Footer Placeholder 4">
            <a:extLst>
              <a:ext uri="{FF2B5EF4-FFF2-40B4-BE49-F238E27FC236}">
                <a16:creationId xmlns:a16="http://schemas.microsoft.com/office/drawing/2014/main" xmlns=""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DBAFB0-25AA-4B69-8418-418F47A92700}"/>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230506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FE0F35-0AE7-48AB-9005-F1DB4BD0B4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A45EE9-11D3-436C-9D73-1AA6CCDB165F}"/>
              </a:ext>
            </a:extLst>
          </p:cNvPr>
          <p:cNvSpPr>
            <a:spLocks noGrp="1"/>
          </p:cNvSpPr>
          <p:nvPr>
            <p:ph type="dt" sz="half" idx="10"/>
          </p:nvPr>
        </p:nvSpPr>
        <p:spPr/>
        <p:txBody>
          <a:bodyPr/>
          <a:lstStyle/>
          <a:p>
            <a:fld id="{2F3AF3C6-0FD4-4939-991C-00DDE5C56815}" type="datetime2">
              <a:rPr lang="en-US" smtClean="0"/>
              <a:pPr/>
              <a:t>Monday, November 15, 2021</a:t>
            </a:fld>
            <a:endParaRPr lang="en-US"/>
          </a:p>
        </p:txBody>
      </p:sp>
      <p:sp>
        <p:nvSpPr>
          <p:cNvPr id="5" name="Footer Placeholder 4">
            <a:extLst>
              <a:ext uri="{FF2B5EF4-FFF2-40B4-BE49-F238E27FC236}">
                <a16:creationId xmlns:a16="http://schemas.microsoft.com/office/drawing/2014/main" xmlns=""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65F17-AD75-4B7E-970D-5D4DBD5D170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259340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8C12CB-05D8-4D62-BDC5-812DB6DD04CD}"/>
              </a:ext>
            </a:extLst>
          </p:cNvPr>
          <p:cNvSpPr>
            <a:spLocks noGrp="1"/>
          </p:cNvSpPr>
          <p:nvPr>
            <p:ph type="title"/>
          </p:nvPr>
        </p:nvSpPr>
        <p:spPr>
          <a:xfrm>
            <a:off x="1371600" y="1709738"/>
            <a:ext cx="9966960" cy="2852737"/>
          </a:xfrm>
        </p:spPr>
        <p:txBody>
          <a:bodyPr anchor="b">
            <a:normAutofit/>
          </a:bodyPr>
          <a:lstStyle>
            <a:lvl1pPr>
              <a:lnSpc>
                <a:spcPct val="100000"/>
              </a:lnSpc>
              <a:defRPr sz="4400" spc="750" baseline="0"/>
            </a:lvl1pPr>
          </a:lstStyle>
          <a:p>
            <a:r>
              <a:rPr lang="en-US"/>
              <a:t>Click to edit Master title style</a:t>
            </a:r>
          </a:p>
        </p:txBody>
      </p:sp>
      <p:sp>
        <p:nvSpPr>
          <p:cNvPr id="3" name="Text Placeholder 2">
            <a:extLst>
              <a:ext uri="{FF2B5EF4-FFF2-40B4-BE49-F238E27FC236}">
                <a16:creationId xmlns:a16="http://schemas.microsoft.com/office/drawing/2014/main" xmlns="" id="{7C52F020-8516-4B9E-B455-5731ED6C9E9E}"/>
              </a:ext>
            </a:extLst>
          </p:cNvPr>
          <p:cNvSpPr>
            <a:spLocks noGrp="1"/>
          </p:cNvSpPr>
          <p:nvPr>
            <p:ph type="body" idx="1"/>
          </p:nvPr>
        </p:nvSpPr>
        <p:spPr>
          <a:xfrm>
            <a:off x="1371600" y="4974336"/>
            <a:ext cx="9966961" cy="1115568"/>
          </a:xfrm>
        </p:spPr>
        <p:txBody>
          <a:bodyPr>
            <a:normAutofit/>
          </a:bodyPr>
          <a:lstStyle>
            <a:lvl1pPr marL="0" indent="0">
              <a:buNone/>
              <a:defRPr sz="1600" cap="all" spc="6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C822993-6E28-44BB-B983-095B476B801A}"/>
              </a:ext>
            </a:extLst>
          </p:cNvPr>
          <p:cNvSpPr>
            <a:spLocks noGrp="1"/>
          </p:cNvSpPr>
          <p:nvPr>
            <p:ph type="dt" sz="half" idx="10"/>
          </p:nvPr>
        </p:nvSpPr>
        <p:spPr/>
        <p:txBody>
          <a:bodyPr/>
          <a:lstStyle/>
          <a:p>
            <a:fld id="{86807482-8128-47C6-A8DD-6452B0291CFF}" type="datetime2">
              <a:rPr lang="en-US" smtClean="0"/>
              <a:pPr/>
              <a:t>Monday, November 15, 2021</a:t>
            </a:fld>
            <a:endParaRPr lang="en-US"/>
          </a:p>
        </p:txBody>
      </p:sp>
      <p:sp>
        <p:nvSpPr>
          <p:cNvPr id="5" name="Footer Placeholder 4">
            <a:extLst>
              <a:ext uri="{FF2B5EF4-FFF2-40B4-BE49-F238E27FC236}">
                <a16:creationId xmlns:a16="http://schemas.microsoft.com/office/drawing/2014/main" xmlns=""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9A076D-47C1-49CD-9A8B-956DB3FC31F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32370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28DFBD-F5ED-455C-8AD0-97476A55E3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30E58C-F463-4D52-9225-9410133113A4}"/>
              </a:ext>
            </a:extLst>
          </p:cNvPr>
          <p:cNvSpPr>
            <a:spLocks noGrp="1"/>
          </p:cNvSpPr>
          <p:nvPr>
            <p:ph sz="half" idx="1"/>
          </p:nvPr>
        </p:nvSpPr>
        <p:spPr>
          <a:xfrm>
            <a:off x="1371600" y="2112264"/>
            <a:ext cx="4846320" cy="3959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AF7BDB4-97FA-485D-A557-6F96692BAC9E}"/>
              </a:ext>
            </a:extLst>
          </p:cNvPr>
          <p:cNvSpPr>
            <a:spLocks noGrp="1"/>
          </p:cNvSpPr>
          <p:nvPr>
            <p:ph sz="half" idx="2"/>
          </p:nvPr>
        </p:nvSpPr>
        <p:spPr>
          <a:xfrm>
            <a:off x="6766560" y="2112265"/>
            <a:ext cx="4846320" cy="3959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8C50007-C799-4117-8ACD-5EE980E63F17}"/>
              </a:ext>
            </a:extLst>
          </p:cNvPr>
          <p:cNvSpPr>
            <a:spLocks noGrp="1"/>
          </p:cNvSpPr>
          <p:nvPr>
            <p:ph type="dt" sz="half" idx="10"/>
          </p:nvPr>
        </p:nvSpPr>
        <p:spPr/>
        <p:txBody>
          <a:bodyPr/>
          <a:lstStyle/>
          <a:p>
            <a:fld id="{37903F25-275E-41DE-BE3B-EBF0DB49F9B1}" type="datetime2">
              <a:rPr lang="en-US" smtClean="0"/>
              <a:pPr/>
              <a:t>Monday, November 15, 2021</a:t>
            </a:fld>
            <a:endParaRPr lang="en-US"/>
          </a:p>
        </p:txBody>
      </p:sp>
      <p:sp>
        <p:nvSpPr>
          <p:cNvPr id="6" name="Footer Placeholder 5">
            <a:extLst>
              <a:ext uri="{FF2B5EF4-FFF2-40B4-BE49-F238E27FC236}">
                <a16:creationId xmlns:a16="http://schemas.microsoft.com/office/drawing/2014/main" xmlns=""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99D8C08-BF20-4D5E-9004-0C075C36D8A4}"/>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394633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82036E0D-26A5-455A-A8BD-70DA8BC03EB2}"/>
              </a:ext>
            </a:extLst>
          </p:cNvPr>
          <p:cNvSpPr>
            <a:spLocks noGrp="1"/>
          </p:cNvSpPr>
          <p:nvPr>
            <p:ph type="body" idx="1"/>
          </p:nvPr>
        </p:nvSpPr>
        <p:spPr>
          <a:xfrm>
            <a:off x="1371600" y="2112264"/>
            <a:ext cx="48410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7FD4EA0-094D-4056-9032-BFB44B40896B}"/>
              </a:ext>
            </a:extLst>
          </p:cNvPr>
          <p:cNvSpPr>
            <a:spLocks noGrp="1"/>
          </p:cNvSpPr>
          <p:nvPr>
            <p:ph sz="half" idx="2"/>
          </p:nvPr>
        </p:nvSpPr>
        <p:spPr>
          <a:xfrm>
            <a:off x="1371600" y="3018472"/>
            <a:ext cx="4841076" cy="3104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FC0CCE8-718F-4620-8B4A-C60EEA7B884D}"/>
              </a:ext>
            </a:extLst>
          </p:cNvPr>
          <p:cNvSpPr>
            <a:spLocks noGrp="1"/>
          </p:cNvSpPr>
          <p:nvPr>
            <p:ph type="body" sz="quarter" idx="3"/>
          </p:nvPr>
        </p:nvSpPr>
        <p:spPr>
          <a:xfrm>
            <a:off x="6766560" y="2112264"/>
            <a:ext cx="48463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6CE86DF-0069-4D31-BDD3-A9A2F9B7B468}"/>
              </a:ext>
            </a:extLst>
          </p:cNvPr>
          <p:cNvSpPr>
            <a:spLocks noGrp="1"/>
          </p:cNvSpPr>
          <p:nvPr>
            <p:ph sz="quarter" idx="4"/>
          </p:nvPr>
        </p:nvSpPr>
        <p:spPr>
          <a:xfrm>
            <a:off x="6766560" y="3018471"/>
            <a:ext cx="4841076" cy="3104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5ED06-FE54-4B86-A8D4-07D0EB08C3AB}"/>
              </a:ext>
            </a:extLst>
          </p:cNvPr>
          <p:cNvSpPr>
            <a:spLocks noGrp="1"/>
          </p:cNvSpPr>
          <p:nvPr>
            <p:ph type="dt" sz="half" idx="10"/>
          </p:nvPr>
        </p:nvSpPr>
        <p:spPr/>
        <p:txBody>
          <a:bodyPr/>
          <a:lstStyle/>
          <a:p>
            <a:fld id="{EE475572-4A44-4171-84AA-64D42C8050A6}" type="datetime2">
              <a:rPr lang="en-US" smtClean="0"/>
              <a:pPr/>
              <a:t>Monday, November 15, 2021</a:t>
            </a:fld>
            <a:endParaRPr lang="en-US"/>
          </a:p>
        </p:txBody>
      </p:sp>
      <p:sp>
        <p:nvSpPr>
          <p:cNvPr id="8" name="Footer Placeholder 7">
            <a:extLst>
              <a:ext uri="{FF2B5EF4-FFF2-40B4-BE49-F238E27FC236}">
                <a16:creationId xmlns:a16="http://schemas.microsoft.com/office/drawing/2014/main" xmlns=""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84B1D1-BE0C-48F4-BC74-90675A0F07CF}"/>
              </a:ext>
            </a:extLst>
          </p:cNvPr>
          <p:cNvSpPr>
            <a:spLocks noGrp="1"/>
          </p:cNvSpPr>
          <p:nvPr>
            <p:ph type="sldNum" sz="quarter" idx="12"/>
          </p:nvPr>
        </p:nvSpPr>
        <p:spPr/>
        <p:txBody>
          <a:bodyPr/>
          <a:lstStyle/>
          <a:p>
            <a:fld id="{C01389E6-C847-4AD0-B56D-D205B2EAB1EE}" type="slidenum">
              <a:rPr lang="en-US" smtClean="0"/>
              <a:pPr/>
              <a:t>‹#›</a:t>
            </a:fld>
            <a:endParaRPr lang="en-US"/>
          </a:p>
        </p:txBody>
      </p:sp>
      <p:sp>
        <p:nvSpPr>
          <p:cNvPr id="10" name="Title 9">
            <a:extLst>
              <a:ext uri="{FF2B5EF4-FFF2-40B4-BE49-F238E27FC236}">
                <a16:creationId xmlns:a16="http://schemas.microsoft.com/office/drawing/2014/main" xmlns="" id="{2D453288-3D76-40C1-BE00-223AB28F13D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46271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9E3617E-4B11-481F-AC6E-00031790294A}"/>
              </a:ext>
            </a:extLst>
          </p:cNvPr>
          <p:cNvSpPr>
            <a:spLocks noGrp="1"/>
          </p:cNvSpPr>
          <p:nvPr>
            <p:ph type="dt" sz="half" idx="10"/>
          </p:nvPr>
        </p:nvSpPr>
        <p:spPr/>
        <p:txBody>
          <a:bodyPr/>
          <a:lstStyle/>
          <a:p>
            <a:fld id="{C4C1612E-528E-4FD5-9E9E-E15F1108F171}" type="datetime2">
              <a:rPr lang="en-US" smtClean="0"/>
              <a:pPr/>
              <a:t>Monday, November 15, 2021</a:t>
            </a:fld>
            <a:endParaRPr lang="en-US"/>
          </a:p>
        </p:txBody>
      </p:sp>
      <p:sp>
        <p:nvSpPr>
          <p:cNvPr id="4" name="Footer Placeholder 3">
            <a:extLst>
              <a:ext uri="{FF2B5EF4-FFF2-40B4-BE49-F238E27FC236}">
                <a16:creationId xmlns:a16="http://schemas.microsoft.com/office/drawing/2014/main" xmlns=""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EFC312-3AA5-46F7-B701-3D9327A68DB7}"/>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382323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C9E28E-1389-47AF-B3EB-22571417ACBE}"/>
              </a:ext>
            </a:extLst>
          </p:cNvPr>
          <p:cNvSpPr>
            <a:spLocks noGrp="1"/>
          </p:cNvSpPr>
          <p:nvPr>
            <p:ph type="dt" sz="half" idx="10"/>
          </p:nvPr>
        </p:nvSpPr>
        <p:spPr/>
        <p:txBody>
          <a:bodyPr/>
          <a:lstStyle/>
          <a:p>
            <a:fld id="{D4F6D862-A06D-436F-A92E-EBAAD50B6E50}" type="datetime2">
              <a:rPr lang="en-US" smtClean="0"/>
              <a:pPr/>
              <a:t>Monday, November 15, 2021</a:t>
            </a:fld>
            <a:endParaRPr lang="en-US"/>
          </a:p>
        </p:txBody>
      </p:sp>
      <p:sp>
        <p:nvSpPr>
          <p:cNvPr id="3" name="Footer Placeholder 2">
            <a:extLst>
              <a:ext uri="{FF2B5EF4-FFF2-40B4-BE49-F238E27FC236}">
                <a16:creationId xmlns:a16="http://schemas.microsoft.com/office/drawing/2014/main" xmlns=""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771B3C5-CEC7-427F-931C-1318C421BEF9}"/>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63578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4EB55F-536E-4547-A5D2-0483FC3684CD}"/>
              </a:ext>
            </a:extLst>
          </p:cNvPr>
          <p:cNvSpPr>
            <a:spLocks noGrp="1"/>
          </p:cNvSpPr>
          <p:nvPr>
            <p:ph type="title"/>
          </p:nvPr>
        </p:nvSpPr>
        <p:spPr>
          <a:xfrm>
            <a:off x="1371600" y="987425"/>
            <a:ext cx="3932237" cy="1894511"/>
          </a:xfrm>
        </p:spPr>
        <p:txBody>
          <a:bodyPr anchor="b"/>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D717D3C-533B-4EA9-886B-FAE59956C74C}"/>
              </a:ext>
            </a:extLst>
          </p:cNvPr>
          <p:cNvSpPr>
            <a:spLocks noGrp="1"/>
          </p:cNvSpPr>
          <p:nvPr>
            <p:ph idx="1"/>
          </p:nvPr>
        </p:nvSpPr>
        <p:spPr>
          <a:xfrm>
            <a:off x="5650992" y="987425"/>
            <a:ext cx="5687568" cy="4873625"/>
          </a:xfrm>
        </p:spPr>
        <p:txBody>
          <a:bodyPr>
            <a:normAutofit/>
          </a:bodyPr>
          <a:lstStyle>
            <a:lvl1pPr>
              <a:defRPr sz="20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419D2E1-4B17-4608-961E-2C4719855E89}"/>
              </a:ext>
            </a:extLst>
          </p:cNvPr>
          <p:cNvSpPr>
            <a:spLocks noGrp="1"/>
          </p:cNvSpPr>
          <p:nvPr>
            <p:ph type="body" sz="half" idx="2"/>
          </p:nvPr>
        </p:nvSpPr>
        <p:spPr>
          <a:xfrm>
            <a:off x="1371600" y="3058510"/>
            <a:ext cx="3932237" cy="28025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75A3535-184C-438C-AE91-9C42B7C5AFB6}"/>
              </a:ext>
            </a:extLst>
          </p:cNvPr>
          <p:cNvSpPr>
            <a:spLocks noGrp="1"/>
          </p:cNvSpPr>
          <p:nvPr>
            <p:ph type="dt" sz="half" idx="10"/>
          </p:nvPr>
        </p:nvSpPr>
        <p:spPr/>
        <p:txBody>
          <a:bodyPr/>
          <a:lstStyle/>
          <a:p>
            <a:fld id="{B73E0B7D-2260-4809-8F0A-9E5F3E24F169}" type="datetime2">
              <a:rPr lang="en-US" smtClean="0"/>
              <a:pPr/>
              <a:t>Monday, November 15, 2021</a:t>
            </a:fld>
            <a:endParaRPr lang="en-US"/>
          </a:p>
        </p:txBody>
      </p:sp>
      <p:sp>
        <p:nvSpPr>
          <p:cNvPr id="6" name="Footer Placeholder 5">
            <a:extLst>
              <a:ext uri="{FF2B5EF4-FFF2-40B4-BE49-F238E27FC236}">
                <a16:creationId xmlns:a16="http://schemas.microsoft.com/office/drawing/2014/main" xmlns=""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4E6563-0AB6-4038-A12B-A259552DB66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100304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9702C5-1E3B-4C62-A538-59BB572864A0}"/>
              </a:ext>
            </a:extLst>
          </p:cNvPr>
          <p:cNvSpPr>
            <a:spLocks noGrp="1"/>
          </p:cNvSpPr>
          <p:nvPr>
            <p:ph type="title"/>
          </p:nvPr>
        </p:nvSpPr>
        <p:spPr>
          <a:xfrm>
            <a:off x="1371600" y="987552"/>
            <a:ext cx="3932237" cy="1892808"/>
          </a:xfrm>
        </p:spPr>
        <p:txBody>
          <a:bodyPr anchor="b"/>
          <a:lstStyle>
            <a:lvl1pPr>
              <a:defRPr sz="3200" baseline="0"/>
            </a:lvl1pPr>
          </a:lstStyle>
          <a:p>
            <a:r>
              <a:rPr lang="en-US"/>
              <a:t>Click to edit Master title style</a:t>
            </a:r>
          </a:p>
        </p:txBody>
      </p:sp>
      <p:sp>
        <p:nvSpPr>
          <p:cNvPr id="3" name="Picture Placeholder 2">
            <a:extLst>
              <a:ext uri="{FF2B5EF4-FFF2-40B4-BE49-F238E27FC236}">
                <a16:creationId xmlns:a16="http://schemas.microsoft.com/office/drawing/2014/main" xmlns="" id="{6E2CF574-95CE-4E60-B2CF-3B5B4F33A767}"/>
              </a:ext>
            </a:extLst>
          </p:cNvPr>
          <p:cNvSpPr>
            <a:spLocks noGrp="1"/>
          </p:cNvSpPr>
          <p:nvPr>
            <p:ph type="pic" idx="1"/>
          </p:nvPr>
        </p:nvSpPr>
        <p:spPr>
          <a:xfrm>
            <a:off x="5505319" y="987425"/>
            <a:ext cx="583324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D039F7C-C735-4356-8B04-89E19047950C}"/>
              </a:ext>
            </a:extLst>
          </p:cNvPr>
          <p:cNvSpPr>
            <a:spLocks noGrp="1"/>
          </p:cNvSpPr>
          <p:nvPr>
            <p:ph type="body" sz="half" idx="2"/>
          </p:nvPr>
        </p:nvSpPr>
        <p:spPr>
          <a:xfrm>
            <a:off x="1371600" y="3033286"/>
            <a:ext cx="3932237" cy="28357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E706DF-52A3-4F34-9BF5-E1ACD5D54283}"/>
              </a:ext>
            </a:extLst>
          </p:cNvPr>
          <p:cNvSpPr>
            <a:spLocks noGrp="1"/>
          </p:cNvSpPr>
          <p:nvPr>
            <p:ph type="dt" sz="half" idx="10"/>
          </p:nvPr>
        </p:nvSpPr>
        <p:spPr/>
        <p:txBody>
          <a:bodyPr/>
          <a:lstStyle/>
          <a:p>
            <a:fld id="{3C8E4735-C637-46A3-94EB-AB3AC4188D2F}" type="datetime2">
              <a:rPr lang="en-US" smtClean="0"/>
              <a:pPr/>
              <a:t>Monday, November 15, 2021</a:t>
            </a:fld>
            <a:endParaRPr lang="en-US"/>
          </a:p>
        </p:txBody>
      </p:sp>
      <p:sp>
        <p:nvSpPr>
          <p:cNvPr id="6" name="Footer Placeholder 5">
            <a:extLst>
              <a:ext uri="{FF2B5EF4-FFF2-40B4-BE49-F238E27FC236}">
                <a16:creationId xmlns:a16="http://schemas.microsoft.com/office/drawing/2014/main" xmlns=""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686F8F-3D62-4CEC-AD9A-B70848E6A81C}"/>
              </a:ext>
            </a:extLst>
          </p:cNvPr>
          <p:cNvSpPr>
            <a:spLocks noGrp="1"/>
          </p:cNvSpPr>
          <p:nvPr>
            <p:ph type="sldNum" sz="quarter" idx="12"/>
          </p:nvPr>
        </p:nvSpPr>
        <p:spPr/>
        <p:txBody>
          <a:bodyPr/>
          <a:lstStyle/>
          <a:p>
            <a:fld id="{C01389E6-C847-4AD0-B56D-D205B2EAB1EE}" type="slidenum">
              <a:rPr lang="en-US" smtClean="0"/>
              <a:pPr/>
              <a:t>‹#›</a:t>
            </a:fld>
            <a:endParaRPr lang="en-US"/>
          </a:p>
        </p:txBody>
      </p:sp>
    </p:spTree>
    <p:extLst>
      <p:ext uri="{BB962C8B-B14F-4D97-AF65-F5344CB8AC3E}">
        <p14:creationId xmlns:p14="http://schemas.microsoft.com/office/powerpoint/2010/main" xmlns="" val="156709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CCF2F3BB-127D-44BC-A8EF-A8BB5F5911CA}"/>
              </a:ext>
            </a:extLst>
          </p:cNvPr>
          <p:cNvSpPr/>
          <p:nvPr/>
        </p:nvSpPr>
        <p:spPr>
          <a:xfrm rot="10800000" flipH="1">
            <a:off x="0" y="6401226"/>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010D1F30-F118-4A1F-A48F-7E5706959F64}"/>
              </a:ext>
            </a:extLst>
          </p:cNvPr>
          <p:cNvSpPr/>
          <p:nvPr/>
        </p:nvSpPr>
        <p:spPr>
          <a:xfrm flipH="1">
            <a:off x="4038602" y="6401228"/>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xmlns="" id="{17AE890C-17CE-44C0-BDED-BA68F92A845D}"/>
              </a:ext>
            </a:extLst>
          </p:cNvPr>
          <p:cNvSpPr>
            <a:spLocks noGrp="1"/>
          </p:cNvSpPr>
          <p:nvPr>
            <p:ph type="title"/>
          </p:nvPr>
        </p:nvSpPr>
        <p:spPr>
          <a:xfrm>
            <a:off x="1371600" y="795528"/>
            <a:ext cx="10241280" cy="1234440"/>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xmlns="" id="{47910A6E-46D1-42CF-996C-2207737FB871}"/>
              </a:ext>
            </a:extLst>
          </p:cNvPr>
          <p:cNvSpPr>
            <a:spLocks noGrp="1"/>
          </p:cNvSpPr>
          <p:nvPr>
            <p:ph type="body" idx="1"/>
          </p:nvPr>
        </p:nvSpPr>
        <p:spPr>
          <a:xfrm>
            <a:off x="1371600" y="2112264"/>
            <a:ext cx="10241280" cy="3959352"/>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5B5247-D236-462B-BCE0-2A24DF75B085}"/>
              </a:ext>
            </a:extLst>
          </p:cNvPr>
          <p:cNvSpPr>
            <a:spLocks noGrp="1"/>
          </p:cNvSpPr>
          <p:nvPr>
            <p:ph type="dt" sz="half" idx="2"/>
          </p:nvPr>
        </p:nvSpPr>
        <p:spPr>
          <a:xfrm>
            <a:off x="7909560" y="6409944"/>
            <a:ext cx="3703320" cy="448056"/>
          </a:xfrm>
          <a:prstGeom prst="rect">
            <a:avLst/>
          </a:prstGeom>
        </p:spPr>
        <p:txBody>
          <a:bodyPr vert="horz" lIns="91440" tIns="45720" rIns="91440" bIns="45720" rtlCol="0" anchor="ctr"/>
          <a:lstStyle>
            <a:lvl1pPr algn="r">
              <a:defRPr sz="800" cap="all" spc="300" baseline="0">
                <a:solidFill>
                  <a:srgbClr val="FFFFFF"/>
                </a:solidFill>
              </a:defRPr>
            </a:lvl1pPr>
          </a:lstStyle>
          <a:p>
            <a:fld id="{AE0C963C-C1DB-4AFD-9DDC-0691666BF49B}" type="datetime2">
              <a:rPr lang="en-US" smtClean="0"/>
              <a:pPr/>
              <a:t>Monday, November 15, 2021</a:t>
            </a:fld>
            <a:endParaRPr lang="en-US" cap="all"/>
          </a:p>
        </p:txBody>
      </p:sp>
      <p:sp>
        <p:nvSpPr>
          <p:cNvPr id="5" name="Footer Placeholder 4">
            <a:extLst>
              <a:ext uri="{FF2B5EF4-FFF2-40B4-BE49-F238E27FC236}">
                <a16:creationId xmlns:a16="http://schemas.microsoft.com/office/drawing/2014/main" xmlns="" id="{19155C58-7DDF-4CD4-96AD-F9CC844D84CC}"/>
              </a:ext>
            </a:extLst>
          </p:cNvPr>
          <p:cNvSpPr>
            <a:spLocks noGrp="1"/>
          </p:cNvSpPr>
          <p:nvPr>
            <p:ph type="ftr" sz="quarter" idx="3"/>
          </p:nvPr>
        </p:nvSpPr>
        <p:spPr>
          <a:xfrm rot="5400000">
            <a:off x="-1828800" y="1911096"/>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xmlns="" id="{6F495647-A849-45D9-BC71-46A12E6DE479}"/>
              </a:ext>
            </a:extLst>
          </p:cNvPr>
          <p:cNvSpPr>
            <a:spLocks noGrp="1"/>
          </p:cNvSpPr>
          <p:nvPr>
            <p:ph type="sldNum" sz="quarter" idx="4"/>
          </p:nvPr>
        </p:nvSpPr>
        <p:spPr>
          <a:xfrm>
            <a:off x="11667744" y="6409944"/>
            <a:ext cx="438912" cy="448056"/>
          </a:xfrm>
          <a:prstGeom prst="rect">
            <a:avLst/>
          </a:prstGeom>
        </p:spPr>
        <p:txBody>
          <a:bodyPr vert="horz" lIns="91440" tIns="45720" rIns="91440" bIns="45720" rtlCol="0" anchor="ctr"/>
          <a:lstStyle>
            <a:lvl1pPr algn="r">
              <a:defRPr sz="800">
                <a:solidFill>
                  <a:srgbClr val="FFFFFF"/>
                </a:solidFill>
              </a:defRPr>
            </a:lvl1pPr>
          </a:lstStyle>
          <a:p>
            <a:fld id="{C01389E6-C847-4AD0-B56D-D205B2EAB1EE}" type="slidenum">
              <a:rPr lang="en-US" smtClean="0"/>
              <a:pPr/>
              <a:t>‹#›</a:t>
            </a:fld>
            <a:endParaRPr lang="en-US" sz="800"/>
          </a:p>
        </p:txBody>
      </p:sp>
    </p:spTree>
    <p:extLst>
      <p:ext uri="{BB962C8B-B14F-4D97-AF65-F5344CB8AC3E}">
        <p14:creationId xmlns:p14="http://schemas.microsoft.com/office/powerpoint/2010/main" xmlns="" val="5880374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75" r:id="rId4"/>
    <p:sldLayoutId id="2147483676" r:id="rId5"/>
    <p:sldLayoutId id="2147483681" r:id="rId6"/>
    <p:sldLayoutId id="2147483677" r:id="rId7"/>
    <p:sldLayoutId id="2147483678" r:id="rId8"/>
    <p:sldLayoutId id="2147483679" r:id="rId9"/>
    <p:sldLayoutId id="2147483680" r:id="rId10"/>
    <p:sldLayoutId id="2147483682"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ideo" Target="../media/media2.mp4"/><Relationship Id="rId6" Type="http://schemas.openxmlformats.org/officeDocument/2006/relationships/image" Target="../media/image20.png"/><Relationship Id="rId5" Type="http://schemas.microsoft.com/office/2007/relationships/media" Target="../media/media2.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media/media3.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slideLayout" Target="../slideLayouts/slideLayout2.xml"/><Relationship Id="rId1" Type="http://schemas.openxmlformats.org/officeDocument/2006/relationships/video" Target="../media/media4.mp4"/><Relationship Id="rId6" Type="http://schemas.openxmlformats.org/officeDocument/2006/relationships/image" Target="../media/image32.png"/><Relationship Id="rId5" Type="http://schemas.microsoft.com/office/2007/relationships/media" Target="../media/media4.mp4"/><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video" Target="../media/media6.mp4"/><Relationship Id="rId1" Type="http://schemas.openxmlformats.org/officeDocument/2006/relationships/video" Target="../media/media5.mp4"/><Relationship Id="rId6" Type="http://schemas.microsoft.com/office/2007/relationships/media" Target="../media/media6.mp4"/><Relationship Id="rId5" Type="http://schemas.openxmlformats.org/officeDocument/2006/relationships/image" Target="../media/image33.png"/><Relationship Id="rId4" Type="http://schemas.microsoft.com/office/2007/relationships/media" Target="../media/media5.mp4"/></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xmlns="" id="{A247FF9B-D744-4AEA-BEB3-032510F678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45B1BCEA-79FC-48A8-9857-C5CBF4C67BC8}"/>
              </a:ext>
            </a:extLst>
          </p:cNvPr>
          <p:cNvPicPr>
            <a:picLocks noChangeAspect="1"/>
          </p:cNvPicPr>
          <p:nvPr/>
        </p:nvPicPr>
        <p:blipFill rotWithShape="1">
          <a:blip r:embed="rId2" cstate="print"/>
          <a:srcRect t="21723" r="-1" b="4332"/>
          <a:stretch/>
        </p:blipFill>
        <p:spPr>
          <a:xfrm>
            <a:off x="8108479" y="8953"/>
            <a:ext cx="4084297" cy="4457692"/>
          </a:xfrm>
          <a:prstGeom prst="rect">
            <a:avLst/>
          </a:prstGeom>
        </p:spPr>
      </p:pic>
      <p:sp>
        <p:nvSpPr>
          <p:cNvPr id="83" name="Rectangle 82">
            <a:extLst>
              <a:ext uri="{FF2B5EF4-FFF2-40B4-BE49-F238E27FC236}">
                <a16:creationId xmlns:a16="http://schemas.microsoft.com/office/drawing/2014/main" xmlns="" id="{A64FC481-64D3-485B-9195-336FA8F2C2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09" y="0"/>
            <a:ext cx="8118409" cy="6891993"/>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D80F6919-9AF4-42B0-A1FE-95D6A6F6BB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609895" y="-614235"/>
            <a:ext cx="6891996" cy="8120465"/>
          </a:xfrm>
          <a:prstGeom prst="rect">
            <a:avLst/>
          </a:prstGeom>
          <a:gradFill>
            <a:gsLst>
              <a:gs pos="11000">
                <a:schemeClr val="accent2">
                  <a:alpha val="66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xmlns="" id="{7A2EB575-AF98-48F2-A0F8-F5BE50B093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1831379" y="-1831379"/>
            <a:ext cx="4457701" cy="812046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xmlns="" id="{509C0225-600B-4BFD-B8AB-35AA171BD1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0992" y="491295"/>
            <a:ext cx="6891992"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xmlns="" id="{1CB4AACF-ABBE-4DB9-9AA6-D5EB04B465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174217">
            <a:off x="2393821" y="101096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D4ADC15-A2B2-499A-AF59-2F0033668F38}"/>
              </a:ext>
            </a:extLst>
          </p:cNvPr>
          <p:cNvSpPr>
            <a:spLocks noGrp="1"/>
          </p:cNvSpPr>
          <p:nvPr>
            <p:ph type="title"/>
          </p:nvPr>
        </p:nvSpPr>
        <p:spPr>
          <a:xfrm>
            <a:off x="323386" y="117567"/>
            <a:ext cx="7690336" cy="3178075"/>
          </a:xfrm>
        </p:spPr>
        <p:txBody>
          <a:bodyPr vert="horz" lIns="0" tIns="0" rIns="0" bIns="0" rtlCol="0" anchor="b">
            <a:normAutofit/>
          </a:bodyPr>
          <a:lstStyle/>
          <a:p>
            <a:pPr algn="ctr">
              <a:lnSpc>
                <a:spcPct val="90000"/>
              </a:lnSpc>
            </a:pPr>
            <a:r>
              <a:rPr lang="en-US" sz="2000" spc="750">
                <a:solidFill>
                  <a:schemeClr val="bg1"/>
                </a:solidFill>
                <a:latin typeface="Times New Roman"/>
                <a:cs typeface="Times New Roman"/>
              </a:rPr>
              <a:t>DIRECTORS </a:t>
            </a:r>
            <a:r>
              <a:rPr lang="en-US" sz="2000" spc="750">
                <a:latin typeface="Times New Roman" panose="02020603050405020304" pitchFamily="18" charset="0"/>
                <a:cs typeface="Times New Roman" panose="02020603050405020304" pitchFamily="18" charset="0"/>
              </a:rPr>
              <a:t/>
            </a:r>
            <a:br>
              <a:rPr lang="en-US" sz="2000" spc="750">
                <a:latin typeface="Times New Roman" panose="02020603050405020304" pitchFamily="18" charset="0"/>
                <a:cs typeface="Times New Roman" panose="02020603050405020304" pitchFamily="18" charset="0"/>
              </a:rPr>
            </a:br>
            <a:r>
              <a:rPr lang="en-US" sz="2000" spc="750">
                <a:solidFill>
                  <a:schemeClr val="bg1"/>
                </a:solidFill>
                <a:latin typeface="Times New Roman"/>
                <a:cs typeface="Times New Roman"/>
              </a:rPr>
              <a:t>OF </a:t>
            </a:r>
            <a:r>
              <a:rPr lang="en-US" sz="2000" spc="750">
                <a:latin typeface="Times New Roman" panose="02020603050405020304" pitchFamily="18" charset="0"/>
                <a:cs typeface="Times New Roman" panose="02020603050405020304" pitchFamily="18" charset="0"/>
              </a:rPr>
              <a:t/>
            </a:r>
            <a:br>
              <a:rPr lang="en-US" sz="2000" spc="750">
                <a:latin typeface="Times New Roman" panose="02020603050405020304" pitchFamily="18" charset="0"/>
                <a:cs typeface="Times New Roman" panose="02020603050405020304" pitchFamily="18" charset="0"/>
              </a:rPr>
            </a:br>
            <a:r>
              <a:rPr lang="en-US" sz="2000" spc="750">
                <a:solidFill>
                  <a:schemeClr val="bg1"/>
                </a:solidFill>
                <a:latin typeface="Times New Roman"/>
                <a:cs typeface="Times New Roman"/>
              </a:rPr>
              <a:t>METEOROLOGICAL SERVICES  MEETING</a:t>
            </a:r>
            <a:r>
              <a:rPr lang="en-US" sz="2000" spc="750">
                <a:latin typeface="Times New Roman" panose="02020603050405020304" pitchFamily="18" charset="0"/>
                <a:cs typeface="Times New Roman" panose="02020603050405020304" pitchFamily="18" charset="0"/>
              </a:rPr>
              <a:t/>
            </a:r>
            <a:br>
              <a:rPr lang="en-US" sz="2000" spc="750">
                <a:latin typeface="Times New Roman" panose="02020603050405020304" pitchFamily="18" charset="0"/>
                <a:cs typeface="Times New Roman" panose="02020603050405020304" pitchFamily="18" charset="0"/>
              </a:rPr>
            </a:br>
            <a:r>
              <a:rPr lang="en-US" sz="2000" spc="750">
                <a:latin typeface="Times New Roman" panose="02020603050405020304" pitchFamily="18" charset="0"/>
                <a:cs typeface="Times New Roman" panose="02020603050405020304" pitchFamily="18" charset="0"/>
              </a:rPr>
              <a:t/>
            </a:r>
            <a:br>
              <a:rPr lang="en-US" sz="2000" spc="750">
                <a:latin typeface="Times New Roman" panose="02020603050405020304" pitchFamily="18" charset="0"/>
                <a:cs typeface="Times New Roman" panose="02020603050405020304" pitchFamily="18" charset="0"/>
              </a:rPr>
            </a:br>
            <a:r>
              <a:rPr lang="en-US" sz="2000" spc="750">
                <a:latin typeface="Times New Roman" panose="02020603050405020304" pitchFamily="18" charset="0"/>
                <a:cs typeface="Times New Roman" panose="02020603050405020304" pitchFamily="18" charset="0"/>
              </a:rPr>
              <a:t/>
            </a:r>
            <a:br>
              <a:rPr lang="en-US" sz="2000" spc="750">
                <a:latin typeface="Times New Roman" panose="02020603050405020304" pitchFamily="18" charset="0"/>
                <a:cs typeface="Times New Roman" panose="02020603050405020304" pitchFamily="18" charset="0"/>
              </a:rPr>
            </a:br>
            <a:r>
              <a:rPr lang="en-US" sz="4400" spc="750">
                <a:solidFill>
                  <a:schemeClr val="bg1"/>
                </a:solidFill>
                <a:latin typeface="Times New Roman"/>
                <a:cs typeface="Times New Roman"/>
              </a:rPr>
              <a:t>CMC 61</a:t>
            </a:r>
            <a:r>
              <a:rPr lang="en-US" sz="2500" spc="750">
                <a:latin typeface="Times New Roman" panose="02020603050405020304" pitchFamily="18" charset="0"/>
                <a:cs typeface="Times New Roman" panose="02020603050405020304" pitchFamily="18" charset="0"/>
              </a:rPr>
              <a:t/>
            </a:r>
            <a:br>
              <a:rPr lang="en-US" sz="2500" spc="750">
                <a:latin typeface="Times New Roman" panose="02020603050405020304" pitchFamily="18" charset="0"/>
                <a:cs typeface="Times New Roman" panose="02020603050405020304" pitchFamily="18" charset="0"/>
              </a:rPr>
            </a:br>
            <a:r>
              <a:rPr lang="en-US" sz="2500" spc="750">
                <a:latin typeface="Times New Roman" panose="02020603050405020304" pitchFamily="18" charset="0"/>
                <a:cs typeface="Times New Roman" panose="02020603050405020304" pitchFamily="18" charset="0"/>
              </a:rPr>
              <a:t/>
            </a:r>
            <a:br>
              <a:rPr lang="en-US" sz="2500" spc="750">
                <a:latin typeface="Times New Roman" panose="02020603050405020304" pitchFamily="18" charset="0"/>
                <a:cs typeface="Times New Roman" panose="02020603050405020304" pitchFamily="18" charset="0"/>
              </a:rPr>
            </a:br>
            <a:endParaRPr lang="en-US" sz="2200" spc="750">
              <a:solidFill>
                <a:schemeClr val="bg1"/>
              </a:solidFill>
              <a:latin typeface="Times New Roman" panose="02020603050405020304" pitchFamily="18"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xmlns="" id="{7A92EA45-08E4-42A9-87D5-4C975D493756}"/>
              </a:ext>
            </a:extLst>
          </p:cNvPr>
          <p:cNvSpPr>
            <a:spLocks noGrp="1"/>
          </p:cNvSpPr>
          <p:nvPr>
            <p:ph idx="1"/>
          </p:nvPr>
        </p:nvSpPr>
        <p:spPr>
          <a:xfrm>
            <a:off x="329226" y="3100390"/>
            <a:ext cx="7809273" cy="1485013"/>
          </a:xfrm>
        </p:spPr>
        <p:txBody>
          <a:bodyPr vert="horz" lIns="0" tIns="0" rIns="0" bIns="0" rtlCol="0" anchor="t">
            <a:noAutofit/>
          </a:bodyPr>
          <a:lstStyle/>
          <a:p>
            <a:pPr marL="0" indent="0">
              <a:lnSpc>
                <a:spcPct val="150000"/>
              </a:lnSpc>
              <a:buNone/>
            </a:pPr>
            <a:r>
              <a:rPr lang="en-US" sz="3200" b="1" cap="all" spc="600">
                <a:solidFill>
                  <a:schemeClr val="bg1"/>
                </a:solidFill>
                <a:latin typeface="Times New Roman" panose="02020603050405020304" pitchFamily="18" charset="0"/>
                <a:cs typeface="Times New Roman" panose="02020603050405020304" pitchFamily="18" charset="0"/>
              </a:rPr>
              <a:t>ABOVE NORMAL RAINFALL  &amp; CASCADING EVENTS</a:t>
            </a:r>
          </a:p>
        </p:txBody>
      </p:sp>
      <p:pic>
        <p:nvPicPr>
          <p:cNvPr id="3" name="Picture 2">
            <a:extLst>
              <a:ext uri="{FF2B5EF4-FFF2-40B4-BE49-F238E27FC236}">
                <a16:creationId xmlns:a16="http://schemas.microsoft.com/office/drawing/2014/main" xmlns="" id="{A415E777-EE37-4BCD-B769-FB4C354E67C6}"/>
              </a:ext>
            </a:extLst>
          </p:cNvPr>
          <p:cNvPicPr>
            <a:picLocks noChangeAspect="1"/>
          </p:cNvPicPr>
          <p:nvPr/>
        </p:nvPicPr>
        <p:blipFill>
          <a:blip r:embed="rId3" cstate="print"/>
          <a:stretch>
            <a:fillRect/>
          </a:stretch>
        </p:blipFill>
        <p:spPr>
          <a:xfrm>
            <a:off x="9856411" y="0"/>
            <a:ext cx="2337142" cy="1658256"/>
          </a:xfrm>
          <a:prstGeom prst="rect">
            <a:avLst/>
          </a:prstGeom>
        </p:spPr>
      </p:pic>
      <p:pic>
        <p:nvPicPr>
          <p:cNvPr id="4" name="Picture 3">
            <a:extLst>
              <a:ext uri="{FF2B5EF4-FFF2-40B4-BE49-F238E27FC236}">
                <a16:creationId xmlns:a16="http://schemas.microsoft.com/office/drawing/2014/main" xmlns="" id="{F8B4DE28-5648-4F7E-9271-A71BEF0B34CE}"/>
              </a:ext>
            </a:extLst>
          </p:cNvPr>
          <p:cNvPicPr>
            <a:picLocks noChangeAspect="1"/>
          </p:cNvPicPr>
          <p:nvPr/>
        </p:nvPicPr>
        <p:blipFill>
          <a:blip r:embed="rId4" cstate="print"/>
          <a:stretch>
            <a:fillRect/>
          </a:stretch>
        </p:blipFill>
        <p:spPr>
          <a:xfrm>
            <a:off x="8144453" y="4457702"/>
            <a:ext cx="4047545" cy="2434283"/>
          </a:xfrm>
          <a:prstGeom prst="rect">
            <a:avLst/>
          </a:prstGeom>
        </p:spPr>
      </p:pic>
      <p:sp>
        <p:nvSpPr>
          <p:cNvPr id="5" name="TextBox 4">
            <a:extLst>
              <a:ext uri="{FF2B5EF4-FFF2-40B4-BE49-F238E27FC236}">
                <a16:creationId xmlns:a16="http://schemas.microsoft.com/office/drawing/2014/main" xmlns="" id="{2EA738BC-539C-4338-889D-88D729995794}"/>
              </a:ext>
            </a:extLst>
          </p:cNvPr>
          <p:cNvSpPr txBox="1"/>
          <p:nvPr/>
        </p:nvSpPr>
        <p:spPr>
          <a:xfrm>
            <a:off x="343801" y="4707775"/>
            <a:ext cx="7577359" cy="1924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cap="all">
                <a:latin typeface="Times New Roman"/>
                <a:cs typeface="Times New Roman"/>
              </a:rPr>
              <a:t>V</a:t>
            </a:r>
            <a:r>
              <a:rPr lang="en-US" sz="2400" b="1">
                <a:latin typeface="Times New Roman"/>
                <a:cs typeface="Times New Roman"/>
              </a:rPr>
              <a:t>irtual</a:t>
            </a:r>
            <a:r>
              <a:rPr lang="en-US" sz="2400" b="1" cap="all">
                <a:latin typeface="Times New Roman"/>
                <a:cs typeface="Times New Roman"/>
              </a:rPr>
              <a:t> P</a:t>
            </a:r>
            <a:r>
              <a:rPr lang="en-US" sz="2400" b="1">
                <a:latin typeface="Times New Roman"/>
                <a:cs typeface="Times New Roman"/>
              </a:rPr>
              <a:t>resentation by: </a:t>
            </a:r>
            <a:br>
              <a:rPr lang="en-US" sz="2400" b="1">
                <a:latin typeface="Times New Roman"/>
                <a:cs typeface="Times New Roman"/>
              </a:rPr>
            </a:br>
            <a:r>
              <a:rPr lang="en-US" sz="2400" b="1">
                <a:latin typeface="Times New Roman"/>
                <a:cs typeface="Times New Roman"/>
              </a:rPr>
              <a:t> </a:t>
            </a:r>
            <a:r>
              <a:rPr lang="en-US" sz="2400" b="1" err="1">
                <a:latin typeface="Times New Roman"/>
                <a:cs typeface="Times New Roman"/>
              </a:rPr>
              <a:t>Cécil</a:t>
            </a:r>
            <a:r>
              <a:rPr lang="en-US" sz="2400" b="1">
                <a:latin typeface="Times New Roman"/>
                <a:cs typeface="Times New Roman"/>
              </a:rPr>
              <a:t> Mitchell Ms., MSc. </a:t>
            </a:r>
            <a:endParaRPr lang="en-US" sz="2400">
              <a:latin typeface="Gill Sans Nova"/>
              <a:cs typeface="Times New Roman"/>
            </a:endParaRPr>
          </a:p>
          <a:p>
            <a:pPr algn="ctr"/>
            <a:r>
              <a:rPr lang="en-US" sz="2400" b="1">
                <a:latin typeface="Times New Roman"/>
                <a:cs typeface="Times New Roman"/>
              </a:rPr>
              <a:t>Meteorologist, Grenada MET Service</a:t>
            </a:r>
            <a:br>
              <a:rPr lang="en-US" sz="2400" b="1">
                <a:latin typeface="Times New Roman"/>
                <a:cs typeface="Times New Roman"/>
              </a:rPr>
            </a:br>
            <a:r>
              <a:rPr lang="en-US" sz="2400" b="1">
                <a:latin typeface="Times New Roman"/>
                <a:cs typeface="Times New Roman"/>
              </a:rPr>
              <a:t/>
            </a:r>
            <a:br>
              <a:rPr lang="en-US" sz="2400" b="1">
                <a:latin typeface="Times New Roman"/>
                <a:cs typeface="Times New Roman"/>
              </a:rPr>
            </a:br>
            <a:r>
              <a:rPr lang="en-US" sz="2400" b="1">
                <a:latin typeface="Times New Roman"/>
                <a:cs typeface="Times New Roman"/>
              </a:rPr>
              <a:t>17th</a:t>
            </a:r>
            <a:r>
              <a:rPr lang="en-US" sz="2400" b="1" cap="all">
                <a:latin typeface="Times New Roman"/>
                <a:cs typeface="Times New Roman"/>
              </a:rPr>
              <a:t> N</a:t>
            </a:r>
            <a:r>
              <a:rPr lang="en-US" sz="2400" b="1">
                <a:latin typeface="Times New Roman"/>
                <a:cs typeface="Times New Roman"/>
              </a:rPr>
              <a:t>ovember</a:t>
            </a:r>
            <a:r>
              <a:rPr lang="en-US" sz="2400" b="1" cap="all">
                <a:latin typeface="Times New Roman"/>
                <a:cs typeface="Times New Roman"/>
              </a:rPr>
              <a:t> 2021</a:t>
            </a:r>
            <a:endParaRPr lang="en-US" sz="2400"/>
          </a:p>
        </p:txBody>
      </p:sp>
    </p:spTree>
    <p:extLst>
      <p:ext uri="{BB962C8B-B14F-4D97-AF65-F5344CB8AC3E}">
        <p14:creationId xmlns:p14="http://schemas.microsoft.com/office/powerpoint/2010/main" xmlns="" val="92086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1328FE-1551-4A6D-B085-067D320A59F7}"/>
              </a:ext>
            </a:extLst>
          </p:cNvPr>
          <p:cNvSpPr>
            <a:spLocks noGrp="1"/>
          </p:cNvSpPr>
          <p:nvPr>
            <p:ph type="title"/>
          </p:nvPr>
        </p:nvSpPr>
        <p:spPr>
          <a:xfrm>
            <a:off x="975360" y="396135"/>
            <a:ext cx="10241280" cy="1234440"/>
          </a:xfrm>
        </p:spPr>
        <p:txBody>
          <a:bodyPr/>
          <a:lstStyle/>
          <a:p>
            <a:r>
              <a:rPr lang="en-US">
                <a:latin typeface="Times New Roman" panose="02020603050405020304" pitchFamily="18" charset="0"/>
                <a:cs typeface="Times New Roman" panose="02020603050405020304" pitchFamily="18" charset="0"/>
              </a:rPr>
              <a:t>Pre hurricane season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severe weather events</a:t>
            </a:r>
          </a:p>
        </p:txBody>
      </p:sp>
      <p:sp>
        <p:nvSpPr>
          <p:cNvPr id="3" name="Content Placeholder 2">
            <a:extLst>
              <a:ext uri="{FF2B5EF4-FFF2-40B4-BE49-F238E27FC236}">
                <a16:creationId xmlns:a16="http://schemas.microsoft.com/office/drawing/2014/main" xmlns="" id="{CB79C90C-1853-40B9-8D87-7475564ABF17}"/>
              </a:ext>
            </a:extLst>
          </p:cNvPr>
          <p:cNvSpPr>
            <a:spLocks noGrp="1"/>
          </p:cNvSpPr>
          <p:nvPr>
            <p:ph idx="1"/>
          </p:nvPr>
        </p:nvSpPr>
        <p:spPr>
          <a:xfrm>
            <a:off x="975360" y="1965434"/>
            <a:ext cx="10637520" cy="4106182"/>
          </a:xfrm>
        </p:spPr>
        <p:txBody>
          <a:bodyPr/>
          <a:lstStyle/>
          <a:p>
            <a:pPr marL="0" indent="0">
              <a:buNone/>
            </a:pPr>
            <a:r>
              <a:rPr lang="en-US" sz="2800">
                <a:latin typeface="Times New Roman" panose="02020603050405020304" pitchFamily="18" charset="0"/>
                <a:cs typeface="Times New Roman" panose="02020603050405020304" pitchFamily="18" charset="0"/>
              </a:rPr>
              <a:t>Three  events occurred</a:t>
            </a:r>
          </a:p>
          <a:p>
            <a:pPr>
              <a:buFont typeface="Wingdings" panose="05000000000000000000" pitchFamily="2" charset="2"/>
              <a:buChar char="q"/>
            </a:pPr>
            <a:r>
              <a:rPr lang="en-US" sz="2400"/>
              <a:t>     </a:t>
            </a:r>
            <a:r>
              <a:rPr lang="en-US" sz="2400">
                <a:latin typeface="Times New Roman" panose="02020603050405020304" pitchFamily="18" charset="0"/>
                <a:cs typeface="Times New Roman" panose="02020603050405020304" pitchFamily="18" charset="0"/>
              </a:rPr>
              <a:t>31</a:t>
            </a:r>
            <a:r>
              <a:rPr lang="en-US" sz="2400" baseline="30000">
                <a:latin typeface="Times New Roman" panose="02020603050405020304" pitchFamily="18" charset="0"/>
                <a:cs typeface="Times New Roman" panose="02020603050405020304" pitchFamily="18" charset="0"/>
              </a:rPr>
              <a:t>st</a:t>
            </a:r>
            <a:r>
              <a:rPr lang="en-US" sz="2400">
                <a:latin typeface="Times New Roman" panose="02020603050405020304" pitchFamily="18" charset="0"/>
                <a:cs typeface="Times New Roman" panose="02020603050405020304" pitchFamily="18" charset="0"/>
              </a:rPr>
              <a:t> January </a:t>
            </a:r>
          </a:p>
          <a:p>
            <a:pPr>
              <a:buFont typeface="Wingdings" panose="05000000000000000000" pitchFamily="2" charset="2"/>
              <a:buChar char="q"/>
            </a:pPr>
            <a:r>
              <a:rPr lang="en-US" sz="2400">
                <a:latin typeface="Times New Roman" panose="02020603050405020304" pitchFamily="18" charset="0"/>
                <a:cs typeface="Times New Roman" panose="02020603050405020304" pitchFamily="18" charset="0"/>
              </a:rPr>
              <a:t>     May 4</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en-US" sz="2400">
                <a:latin typeface="Times New Roman" panose="02020603050405020304" pitchFamily="18" charset="0"/>
                <a:cs typeface="Times New Roman" panose="02020603050405020304" pitchFamily="18" charset="0"/>
              </a:rPr>
              <a:t>     May 8</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endParaRPr lang="en-US"/>
          </a:p>
          <a:p>
            <a:endParaRPr lang="en-US"/>
          </a:p>
        </p:txBody>
      </p:sp>
    </p:spTree>
    <p:extLst>
      <p:ext uri="{BB962C8B-B14F-4D97-AF65-F5344CB8AC3E}">
        <p14:creationId xmlns:p14="http://schemas.microsoft.com/office/powerpoint/2010/main" xmlns="" val="12712220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45E4AB72-1C42-427F-801C-32A12FD69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9A5C7B8-D850-460B-A926-A574C30AC9B1}"/>
              </a:ext>
            </a:extLst>
          </p:cNvPr>
          <p:cNvSpPr>
            <a:spLocks noGrp="1"/>
          </p:cNvSpPr>
          <p:nvPr>
            <p:ph type="title"/>
          </p:nvPr>
        </p:nvSpPr>
        <p:spPr>
          <a:xfrm>
            <a:off x="356325" y="642326"/>
            <a:ext cx="5910943" cy="1705383"/>
          </a:xfrm>
        </p:spPr>
        <p:txBody>
          <a:bodyPr anchor="t">
            <a:normAutofit/>
          </a:bodyPr>
          <a:lstStyle/>
          <a:p>
            <a:pPr algn="r">
              <a:lnSpc>
                <a:spcPct val="90000"/>
              </a:lnSpc>
            </a:pPr>
            <a:r>
              <a:rPr lang="en-US" sz="3200" b="1">
                <a:latin typeface="Times New Roman" panose="02020603050405020304" pitchFamily="18" charset="0"/>
                <a:cs typeface="Times New Roman" panose="02020603050405020304" pitchFamily="18" charset="0"/>
              </a:rPr>
              <a:t>Gale force winds &amp; hazardous seas </a:t>
            </a:r>
            <a:endParaRPr lang="en-US" sz="32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B487AFB4-D40B-46A0-B6F4-0FE980644975}"/>
              </a:ext>
            </a:extLst>
          </p:cNvPr>
          <p:cNvSpPr>
            <a:spLocks noGrp="1"/>
          </p:cNvSpPr>
          <p:nvPr>
            <p:ph idx="1"/>
          </p:nvPr>
        </p:nvSpPr>
        <p:spPr>
          <a:xfrm>
            <a:off x="527591" y="1702676"/>
            <a:ext cx="5568410" cy="4240924"/>
          </a:xfrm>
        </p:spPr>
        <p:txBody>
          <a:bodyPr anchor="b">
            <a:normAutofit fontScale="92500" lnSpcReduction="20000"/>
          </a:bodyPr>
          <a:lstStyle/>
          <a:p>
            <a:endParaRPr lang="en-US" sz="1400" b="1">
              <a:effectLst/>
              <a:latin typeface="Times New Roman" panose="02020603050405020304" pitchFamily="18" charset="0"/>
              <a:ea typeface="Calibri" panose="020F0502020204030204" pitchFamily="34" charset="0"/>
            </a:endParaRPr>
          </a:p>
          <a:p>
            <a:endParaRPr lang="en-US" sz="2200" b="1">
              <a:effectLst/>
              <a:latin typeface="Times New Roman" panose="02020603050405020304" pitchFamily="18" charset="0"/>
              <a:ea typeface="Calibri" panose="020F0502020204030204" pitchFamily="34" charset="0"/>
            </a:endParaRPr>
          </a:p>
          <a:p>
            <a:pPr marL="0" indent="0">
              <a:buNone/>
            </a:pPr>
            <a:r>
              <a:rPr lang="en-US" sz="2600">
                <a:effectLst/>
                <a:latin typeface="Times New Roman" panose="02020603050405020304" pitchFamily="18" charset="0"/>
                <a:ea typeface="Calibri" panose="020F0502020204030204" pitchFamily="34" charset="0"/>
              </a:rPr>
              <a:t>31</a:t>
            </a:r>
            <a:r>
              <a:rPr lang="en-US" sz="2600" baseline="30000">
                <a:effectLst/>
                <a:latin typeface="Times New Roman" panose="02020603050405020304" pitchFamily="18" charset="0"/>
                <a:ea typeface="Calibri" panose="020F0502020204030204" pitchFamily="34" charset="0"/>
              </a:rPr>
              <a:t>st</a:t>
            </a:r>
            <a:r>
              <a:rPr lang="en-US" sz="2600">
                <a:effectLst/>
                <a:latin typeface="Times New Roman" panose="02020603050405020304" pitchFamily="18" charset="0"/>
                <a:ea typeface="Calibri" panose="020F0502020204030204" pitchFamily="34" charset="0"/>
              </a:rPr>
              <a:t> January, 2021</a:t>
            </a:r>
          </a:p>
          <a:p>
            <a:pPr marL="0" indent="0">
              <a:buNone/>
            </a:pPr>
            <a:r>
              <a:rPr lang="en-US" sz="2600">
                <a:effectLst/>
                <a:latin typeface="Times New Roman" panose="02020603050405020304" pitchFamily="18" charset="0"/>
                <a:ea typeface="Calibri" panose="020F0502020204030204" pitchFamily="34" charset="0"/>
              </a:rPr>
              <a:t>Southward draping frontal system triggered gale-force winds over the south-central Caribbean. Seas of 10 to 13 feet were experienced in  the area.</a:t>
            </a:r>
          </a:p>
          <a:p>
            <a:pPr marL="0" indent="0">
              <a:buNone/>
            </a:pPr>
            <a:r>
              <a:rPr lang="en-US" sz="2600" b="1">
                <a:effectLst/>
                <a:latin typeface="Times New Roman" panose="02020603050405020304" pitchFamily="18" charset="0"/>
                <a:ea typeface="Calibri" panose="020F0502020204030204" pitchFamily="34" charset="0"/>
              </a:rPr>
              <a:t>Impacts:</a:t>
            </a:r>
            <a:r>
              <a:rPr lang="en-US" sz="2600">
                <a:effectLst/>
                <a:latin typeface="Times New Roman" panose="02020603050405020304" pitchFamily="18" charset="0"/>
                <a:ea typeface="Calibri" panose="020F0502020204030204" pitchFamily="34" charset="0"/>
              </a:rPr>
              <a:t> Coastal inundations along the west Coast and the Town of St. George’s.</a:t>
            </a:r>
          </a:p>
          <a:p>
            <a:pPr marL="0" indent="0">
              <a:buNone/>
            </a:pPr>
            <a:r>
              <a:rPr lang="en-US" sz="2600">
                <a:effectLst/>
                <a:latin typeface="Times New Roman" panose="02020603050405020304" pitchFamily="18" charset="0"/>
                <a:ea typeface="Calibri" panose="020F0502020204030204" pitchFamily="34" charset="0"/>
              </a:rPr>
              <a:t>Similar event occurred on  Jan. 11th, 2020</a:t>
            </a:r>
          </a:p>
          <a:p>
            <a:pPr algn="ctr"/>
            <a:endParaRPr lang="en-US" sz="800">
              <a:latin typeface="Times New Roman" panose="02020603050405020304" pitchFamily="18" charset="0"/>
              <a:ea typeface="Calibri" panose="020F0502020204030204" pitchFamily="34" charset="0"/>
            </a:endParaRPr>
          </a:p>
          <a:p>
            <a:pPr algn="r"/>
            <a:endParaRPr lang="en-US" sz="800"/>
          </a:p>
        </p:txBody>
      </p:sp>
      <p:pic>
        <p:nvPicPr>
          <p:cNvPr id="4" name="Picture 3" descr="Diagram&#10;&#10;Description automatically generated">
            <a:extLst>
              <a:ext uri="{FF2B5EF4-FFF2-40B4-BE49-F238E27FC236}">
                <a16:creationId xmlns:a16="http://schemas.microsoft.com/office/drawing/2014/main" xmlns="" id="{974F45EB-C717-4F13-93DF-CC97DFB4F203}"/>
              </a:ext>
            </a:extLst>
          </p:cNvPr>
          <p:cNvPicPr>
            <a:picLocks noChangeAspect="1"/>
          </p:cNvPicPr>
          <p:nvPr/>
        </p:nvPicPr>
        <p:blipFill>
          <a:blip r:embed="rId2" cstate="print"/>
          <a:stretch>
            <a:fillRect/>
          </a:stretch>
        </p:blipFill>
        <p:spPr>
          <a:xfrm>
            <a:off x="6419666" y="1333500"/>
            <a:ext cx="5568410" cy="4762499"/>
          </a:xfrm>
          <a:prstGeom prst="rect">
            <a:avLst/>
          </a:prstGeom>
        </p:spPr>
      </p:pic>
      <p:sp>
        <p:nvSpPr>
          <p:cNvPr id="11" name="Rectangle 10">
            <a:extLst>
              <a:ext uri="{FF2B5EF4-FFF2-40B4-BE49-F238E27FC236}">
                <a16:creationId xmlns:a16="http://schemas.microsoft.com/office/drawing/2014/main" xmlns="" id="{4CC257D2-6895-4677-996F-1A5FBB7F71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 y="6400800"/>
            <a:ext cx="12191999" cy="457198"/>
          </a:xfrm>
          <a:prstGeom prst="rect">
            <a:avLst/>
          </a:prstGeom>
          <a:gradFill>
            <a:gsLst>
              <a:gs pos="0">
                <a:schemeClr val="accent5">
                  <a:alpha val="80000"/>
                </a:schemeClr>
              </a:gs>
              <a:gs pos="100000">
                <a:schemeClr val="accent6">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328FF51-22A9-49F6-8C79-1FFC470CA4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800"/>
            <a:ext cx="8153396" cy="457200"/>
          </a:xfrm>
          <a:prstGeom prst="rect">
            <a:avLst/>
          </a:prstGeom>
          <a:gradFill>
            <a:gsLst>
              <a:gs pos="0">
                <a:schemeClr val="accent6">
                  <a:alpha val="61000"/>
                </a:schemeClr>
              </a:gs>
              <a:gs pos="99000">
                <a:schemeClr val="accent2">
                  <a:alpha val="77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49025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6">
            <a:extLst>
              <a:ext uri="{FF2B5EF4-FFF2-40B4-BE49-F238E27FC236}">
                <a16:creationId xmlns:a16="http://schemas.microsoft.com/office/drawing/2014/main" xmlns="" id="{41FDDFF3-5D0E-41AA-B594-62F637C56C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8">
            <a:extLst>
              <a:ext uri="{FF2B5EF4-FFF2-40B4-BE49-F238E27FC236}">
                <a16:creationId xmlns:a16="http://schemas.microsoft.com/office/drawing/2014/main" xmlns="" id="{A52F41F3-AC26-41DE-818C-ADE3A07B76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0">
            <a:extLst>
              <a:ext uri="{FF2B5EF4-FFF2-40B4-BE49-F238E27FC236}">
                <a16:creationId xmlns:a16="http://schemas.microsoft.com/office/drawing/2014/main" xmlns="" id="{6F5ADC32-5F7F-47E3-9CD0-DE801951BE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xmlns="" id="{FC98CCFA-6F69-46BF-80B4-90E924163C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68BAFE5-D9F4-4B22-8686-B6E21EAAA066}"/>
              </a:ext>
            </a:extLst>
          </p:cNvPr>
          <p:cNvSpPr>
            <a:spLocks noGrp="1"/>
          </p:cNvSpPr>
          <p:nvPr>
            <p:ph type="title"/>
          </p:nvPr>
        </p:nvSpPr>
        <p:spPr>
          <a:xfrm>
            <a:off x="204954" y="94594"/>
            <a:ext cx="3417477" cy="5976524"/>
          </a:xfrm>
        </p:spPr>
        <p:txBody>
          <a:bodyPr vert="horz" lIns="0" tIns="0" rIns="0" bIns="0" rtlCol="0" anchor="t">
            <a:normAutofit/>
          </a:bodyPr>
          <a:lstStyle/>
          <a:p>
            <a:pPr algn="r"/>
            <a:r>
              <a:rPr lang="en-US" sz="2500">
                <a:solidFill>
                  <a:schemeClr val="bg1"/>
                </a:solidFill>
                <a:latin typeface="Times New Roman" panose="02020603050405020304" pitchFamily="18" charset="0"/>
                <a:cs typeface="Times New Roman" panose="02020603050405020304" pitchFamily="18" charset="0"/>
              </a:rPr>
              <a:t>Transition month – </a:t>
            </a:r>
            <a:br>
              <a:rPr lang="en-US" sz="2500">
                <a:solidFill>
                  <a:schemeClr val="bg1"/>
                </a:solidFill>
                <a:latin typeface="Times New Roman" panose="02020603050405020304" pitchFamily="18" charset="0"/>
                <a:cs typeface="Times New Roman" panose="02020603050405020304" pitchFamily="18" charset="0"/>
              </a:rPr>
            </a:br>
            <a:r>
              <a:rPr lang="en-US" sz="2500">
                <a:solidFill>
                  <a:schemeClr val="bg1"/>
                </a:solidFill>
                <a:latin typeface="Times New Roman" panose="02020603050405020304" pitchFamily="18" charset="0"/>
                <a:cs typeface="Times New Roman" panose="02020603050405020304" pitchFamily="18" charset="0"/>
              </a:rPr>
              <a:t>Moisture Advection</a:t>
            </a:r>
          </a:p>
        </p:txBody>
      </p:sp>
      <p:pic>
        <p:nvPicPr>
          <p:cNvPr id="5" name="Picture 4">
            <a:extLst>
              <a:ext uri="{FF2B5EF4-FFF2-40B4-BE49-F238E27FC236}">
                <a16:creationId xmlns:a16="http://schemas.microsoft.com/office/drawing/2014/main" xmlns="" id="{000DCB8A-4E65-4622-B8CA-7BAF31487188}"/>
              </a:ext>
            </a:extLst>
          </p:cNvPr>
          <p:cNvPicPr>
            <a:picLocks noChangeAspect="1"/>
          </p:cNvPicPr>
          <p:nvPr/>
        </p:nvPicPr>
        <p:blipFill rotWithShape="1">
          <a:blip r:embed="rId2" cstate="print"/>
          <a:srcRect t="14080" r="-4" b="14075"/>
          <a:stretch/>
        </p:blipFill>
        <p:spPr>
          <a:xfrm>
            <a:off x="11665" y="3345988"/>
            <a:ext cx="4015268" cy="3511584"/>
          </a:xfrm>
          <a:prstGeom prst="rect">
            <a:avLst/>
          </a:prstGeom>
        </p:spPr>
      </p:pic>
      <p:pic>
        <p:nvPicPr>
          <p:cNvPr id="4" name="Picture 3">
            <a:extLst>
              <a:ext uri="{FF2B5EF4-FFF2-40B4-BE49-F238E27FC236}">
                <a16:creationId xmlns:a16="http://schemas.microsoft.com/office/drawing/2014/main" xmlns="" id="{30273E0E-2C7A-4B29-985C-B7034F0E3086}"/>
              </a:ext>
            </a:extLst>
          </p:cNvPr>
          <p:cNvPicPr>
            <a:picLocks noChangeAspect="1"/>
          </p:cNvPicPr>
          <p:nvPr/>
        </p:nvPicPr>
        <p:blipFill rotWithShape="1">
          <a:blip r:embed="rId3" cstate="print"/>
          <a:srcRect r="-4" b="35938"/>
          <a:stretch/>
        </p:blipFill>
        <p:spPr>
          <a:xfrm>
            <a:off x="7594548" y="51938"/>
            <a:ext cx="4585787" cy="4504310"/>
          </a:xfrm>
          <a:prstGeom prst="rect">
            <a:avLst/>
          </a:prstGeom>
        </p:spPr>
      </p:pic>
      <p:sp>
        <p:nvSpPr>
          <p:cNvPr id="18" name="TextBox 5">
            <a:extLst>
              <a:ext uri="{FF2B5EF4-FFF2-40B4-BE49-F238E27FC236}">
                <a16:creationId xmlns:a16="http://schemas.microsoft.com/office/drawing/2014/main" xmlns="" id="{E011181F-777F-41F2-962A-84A1F6BBDC0A}"/>
              </a:ext>
            </a:extLst>
          </p:cNvPr>
          <p:cNvSpPr txBox="1"/>
          <p:nvPr/>
        </p:nvSpPr>
        <p:spPr>
          <a:xfrm>
            <a:off x="4220221" y="4646156"/>
            <a:ext cx="7960113" cy="2159906"/>
          </a:xfrm>
          <a:prstGeom prst="rect">
            <a:avLst/>
          </a:prstGeom>
        </p:spPr>
        <p:txBody>
          <a:bodyPr vert="horz" lIns="0" tIns="0" rIns="0" bIns="0" rtlCol="0">
            <a:normAutofit fontScale="25000" lnSpcReduction="20000"/>
          </a:bodyPr>
          <a:lstStyle/>
          <a:p>
            <a:pPr>
              <a:lnSpc>
                <a:spcPct val="120000"/>
              </a:lnSpc>
              <a:spcAft>
                <a:spcPts val="600"/>
              </a:spcAft>
            </a:pPr>
            <a:r>
              <a:rPr lang="en-US" sz="8000">
                <a:latin typeface="Times New Roman" panose="02020603050405020304" pitchFamily="18" charset="0"/>
                <a:cs typeface="Times New Roman" panose="02020603050405020304" pitchFamily="18" charset="0"/>
              </a:rPr>
              <a:t>An upper-level trough facilitated moisture advection  from over South America into the southeast Caribbean.</a:t>
            </a:r>
          </a:p>
          <a:p>
            <a:pPr>
              <a:lnSpc>
                <a:spcPct val="120000"/>
              </a:lnSpc>
              <a:spcAft>
                <a:spcPts val="600"/>
              </a:spcAft>
            </a:pPr>
            <a:r>
              <a:rPr lang="en-US" sz="8000">
                <a:latin typeface="Times New Roman" panose="02020603050405020304" pitchFamily="18" charset="0"/>
                <a:cs typeface="Times New Roman" panose="02020603050405020304" pitchFamily="18" charset="0"/>
              </a:rPr>
              <a:t>Impacts: Flooding on May 04</a:t>
            </a:r>
            <a:r>
              <a:rPr lang="en-US" sz="8000" baseline="30000">
                <a:latin typeface="Times New Roman" panose="02020603050405020304" pitchFamily="18" charset="0"/>
                <a:cs typeface="Times New Roman" panose="02020603050405020304" pitchFamily="18" charset="0"/>
              </a:rPr>
              <a:t>th</a:t>
            </a:r>
            <a:r>
              <a:rPr lang="en-US" sz="8000">
                <a:latin typeface="Times New Roman" panose="02020603050405020304" pitchFamily="18" charset="0"/>
                <a:cs typeface="Times New Roman" panose="02020603050405020304" pitchFamily="18" charset="0"/>
              </a:rPr>
              <a:t>  , 5</a:t>
            </a:r>
            <a:r>
              <a:rPr lang="en-US" sz="8000" baseline="30000">
                <a:latin typeface="Times New Roman" panose="02020603050405020304" pitchFamily="18" charset="0"/>
                <a:cs typeface="Times New Roman" panose="02020603050405020304" pitchFamily="18" charset="0"/>
              </a:rPr>
              <a:t>th</a:t>
            </a:r>
            <a:r>
              <a:rPr lang="en-US" sz="8000">
                <a:latin typeface="Times New Roman" panose="02020603050405020304" pitchFamily="18" charset="0"/>
                <a:cs typeface="Times New Roman" panose="02020603050405020304" pitchFamily="18" charset="0"/>
              </a:rPr>
              <a:t> &amp;  08</a:t>
            </a:r>
            <a:r>
              <a:rPr lang="en-US" sz="8000" baseline="30000">
                <a:latin typeface="Times New Roman" panose="02020603050405020304" pitchFamily="18" charset="0"/>
                <a:cs typeface="Times New Roman" panose="02020603050405020304" pitchFamily="18" charset="0"/>
              </a:rPr>
              <a:t>th</a:t>
            </a:r>
            <a:r>
              <a:rPr lang="en-US" sz="8000">
                <a:latin typeface="Times New Roman" panose="02020603050405020304" pitchFamily="18" charset="0"/>
                <a:cs typeface="Times New Roman" panose="02020603050405020304" pitchFamily="18" charset="0"/>
              </a:rPr>
              <a:t> . </a:t>
            </a:r>
          </a:p>
          <a:p>
            <a:pPr>
              <a:lnSpc>
                <a:spcPct val="120000"/>
              </a:lnSpc>
              <a:spcAft>
                <a:spcPts val="600"/>
              </a:spcAft>
            </a:pPr>
            <a:r>
              <a:rPr lang="en-US" sz="8000">
                <a:latin typeface="Times New Roman" panose="02020603050405020304" pitchFamily="18" charset="0"/>
                <a:cs typeface="Times New Roman" panose="02020603050405020304" pitchFamily="18" charset="0"/>
              </a:rPr>
              <a:t>MBIA acc rainfall -32.8mm (May 8</a:t>
            </a:r>
            <a:r>
              <a:rPr lang="en-US" sz="8000" baseline="30000">
                <a:latin typeface="Times New Roman" panose="02020603050405020304" pitchFamily="18" charset="0"/>
                <a:cs typeface="Times New Roman" panose="02020603050405020304" pitchFamily="18" charset="0"/>
              </a:rPr>
              <a:t>th</a:t>
            </a:r>
            <a:r>
              <a:rPr lang="en-US" sz="8000">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8000">
                <a:effectLst/>
                <a:latin typeface="Times New Roman" panose="02020603050405020304" pitchFamily="18" charset="0"/>
                <a:ea typeface="Calibri" panose="020F0502020204030204" pitchFamily="34" charset="0"/>
                <a:cs typeface="Times New Roman" panose="02020603050405020304" pitchFamily="18" charset="0"/>
              </a:rPr>
              <a:t>Annandale – 113.8mm , Mamma Cannes 95.4 mm (4</a:t>
            </a:r>
            <a:r>
              <a:rPr lang="en-US" sz="8000" baseline="30000">
                <a:effectLst/>
                <a:latin typeface="Times New Roman" panose="02020603050405020304" pitchFamily="18" charset="0"/>
                <a:ea typeface="Calibri" panose="020F0502020204030204" pitchFamily="34" charset="0"/>
                <a:cs typeface="Times New Roman" panose="02020603050405020304" pitchFamily="18" charset="0"/>
              </a:rPr>
              <a:t>th</a:t>
            </a:r>
            <a:r>
              <a:rPr lang="en-US" sz="80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8000">
                <a:effectLst/>
                <a:latin typeface="Times New Roman" panose="02020603050405020304" pitchFamily="18" charset="0"/>
                <a:ea typeface="Calibri" panose="020F0502020204030204" pitchFamily="34" charset="0"/>
                <a:cs typeface="Times New Roman" panose="02020603050405020304" pitchFamily="18" charset="0"/>
              </a:rPr>
              <a:t>Annandale -66.6mm ,Mamma Cannes -49.4 mm (8</a:t>
            </a:r>
            <a:r>
              <a:rPr lang="en-US" sz="8000" baseline="30000">
                <a:effectLst/>
                <a:latin typeface="Times New Roman" panose="02020603050405020304" pitchFamily="18" charset="0"/>
                <a:ea typeface="Calibri" panose="020F0502020204030204" pitchFamily="34" charset="0"/>
                <a:cs typeface="Times New Roman" panose="02020603050405020304" pitchFamily="18" charset="0"/>
              </a:rPr>
              <a:t>th</a:t>
            </a:r>
            <a:r>
              <a:rPr lang="en-US" sz="8000">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20000"/>
              </a:lnSpc>
              <a:spcAft>
                <a:spcPts val="600"/>
              </a:spcAft>
            </a:pPr>
            <a:endParaRPr lang="en-US" sz="8000">
              <a:latin typeface="Times New Roman" panose="02020603050405020304" pitchFamily="18" charset="0"/>
              <a:cs typeface="Times New Roman" panose="02020603050405020304" pitchFamily="18" charset="0"/>
            </a:endParaRPr>
          </a:p>
          <a:p>
            <a:pPr>
              <a:lnSpc>
                <a:spcPct val="120000"/>
              </a:lnSpc>
              <a:spcAft>
                <a:spcPts val="600"/>
              </a:spcAft>
            </a:pPr>
            <a:endParaRPr lang="en-US" sz="2800">
              <a:latin typeface="Times New Roman" panose="02020603050405020304" pitchFamily="18" charset="0"/>
              <a:cs typeface="Times New Roman" panose="02020603050405020304" pitchFamily="18" charset="0"/>
            </a:endParaRPr>
          </a:p>
          <a:p>
            <a:pPr>
              <a:lnSpc>
                <a:spcPct val="120000"/>
              </a:lnSpc>
              <a:spcAft>
                <a:spcPts val="600"/>
              </a:spcAft>
            </a:pPr>
            <a:endParaRPr lang="en-US" sz="2800">
              <a:latin typeface="Times New Roman" panose="02020603050405020304" pitchFamily="18" charset="0"/>
              <a:cs typeface="Times New Roman" panose="02020603050405020304" pitchFamily="18" charset="0"/>
            </a:endParaRPr>
          </a:p>
          <a:p>
            <a:pPr>
              <a:lnSpc>
                <a:spcPct val="120000"/>
              </a:lnSpc>
              <a:spcAft>
                <a:spcPts val="600"/>
              </a:spcAft>
            </a:pPr>
            <a:endParaRPr lang="en-US" sz="2800">
              <a:latin typeface="Times New Roman" panose="02020603050405020304" pitchFamily="18" charset="0"/>
              <a:cs typeface="Times New Roman" panose="02020603050405020304" pitchFamily="18" charset="0"/>
            </a:endParaRPr>
          </a:p>
          <a:p>
            <a:pPr>
              <a:lnSpc>
                <a:spcPct val="120000"/>
              </a:lnSpc>
              <a:spcAft>
                <a:spcPts val="600"/>
              </a:spcAft>
            </a:pPr>
            <a:endParaRPr lang="en-US" sz="2800">
              <a:latin typeface="Times New Roman" panose="02020603050405020304" pitchFamily="18" charset="0"/>
              <a:cs typeface="Times New Roman" panose="02020603050405020304" pitchFamily="18" charset="0"/>
            </a:endParaRPr>
          </a:p>
        </p:txBody>
      </p:sp>
      <p:pic>
        <p:nvPicPr>
          <p:cNvPr id="27" name="Picture 26" descr="Map&#10;&#10;Description automatically generated">
            <a:extLst>
              <a:ext uri="{FF2B5EF4-FFF2-40B4-BE49-F238E27FC236}">
                <a16:creationId xmlns:a16="http://schemas.microsoft.com/office/drawing/2014/main" xmlns="" id="{22A8CFF7-414E-443E-951E-8F6CBFEB50F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067968" y="51938"/>
            <a:ext cx="3581402" cy="2159907"/>
          </a:xfrm>
          <a:prstGeom prst="rect">
            <a:avLst/>
          </a:prstGeom>
        </p:spPr>
      </p:pic>
      <p:pic>
        <p:nvPicPr>
          <p:cNvPr id="8" name="Picture 7">
            <a:extLst>
              <a:ext uri="{FF2B5EF4-FFF2-40B4-BE49-F238E27FC236}">
                <a16:creationId xmlns:a16="http://schemas.microsoft.com/office/drawing/2014/main" xmlns="" id="{C59BB32C-6719-4686-ADC8-72D8B42398AF}"/>
              </a:ext>
            </a:extLst>
          </p:cNvPr>
          <p:cNvPicPr>
            <a:picLocks noChangeAspect="1"/>
          </p:cNvPicPr>
          <p:nvPr/>
        </p:nvPicPr>
        <p:blipFill>
          <a:blip r:embed="rId5" cstate="print"/>
          <a:stretch>
            <a:fillRect/>
          </a:stretch>
        </p:blipFill>
        <p:spPr>
          <a:xfrm>
            <a:off x="4062192" y="2263783"/>
            <a:ext cx="3485437" cy="2292465"/>
          </a:xfrm>
          <a:prstGeom prst="rect">
            <a:avLst/>
          </a:prstGeom>
        </p:spPr>
      </p:pic>
    </p:spTree>
    <p:extLst>
      <p:ext uri="{BB962C8B-B14F-4D97-AF65-F5344CB8AC3E}">
        <p14:creationId xmlns:p14="http://schemas.microsoft.com/office/powerpoint/2010/main" xmlns="" val="12504170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xmlns="" id="{D3F794D0-2982-490E-88DA-93D489750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xmlns="" id="{41BEA8AB-1433-49F6-B37B-60222483231C}"/>
              </a:ext>
            </a:extLst>
          </p:cNvPr>
          <p:cNvPicPr>
            <a:picLocks noGrp="1" noChangeAspect="1"/>
          </p:cNvPicPr>
          <p:nvPr>
            <p:ph idx="1"/>
          </p:nvPr>
        </p:nvPicPr>
        <p:blipFill rotWithShape="1">
          <a:blip r:embed="rId2" cstate="print"/>
          <a:srcRect t="9274"/>
          <a:stretch/>
        </p:blipFill>
        <p:spPr>
          <a:xfrm>
            <a:off x="-2" y="10"/>
            <a:ext cx="12192002" cy="6857990"/>
          </a:xfrm>
          <a:prstGeom prst="rect">
            <a:avLst/>
          </a:prstGeom>
        </p:spPr>
      </p:pic>
      <p:sp>
        <p:nvSpPr>
          <p:cNvPr id="33" name="Rectangle 32">
            <a:extLst>
              <a:ext uri="{FF2B5EF4-FFF2-40B4-BE49-F238E27FC236}">
                <a16:creationId xmlns:a16="http://schemas.microsoft.com/office/drawing/2014/main" xmlns="" id="{AFD24A3D-F07A-44A9-BE55-5576292E15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5071729"/>
            <a:ext cx="12192003" cy="1786490"/>
          </a:xfrm>
          <a:prstGeom prst="rect">
            <a:avLst/>
          </a:prstGeom>
          <a:gradFill>
            <a:gsLst>
              <a:gs pos="8000">
                <a:schemeClr val="accent6"/>
              </a:gs>
              <a:gs pos="86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204441C9-FD2D-4031-B5C5-67478196CC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038600" y="5071729"/>
            <a:ext cx="8153401" cy="1786269"/>
          </a:xfrm>
          <a:prstGeom prst="rect">
            <a:avLst/>
          </a:prstGeom>
          <a:gradFill>
            <a:gsLst>
              <a:gs pos="0">
                <a:schemeClr val="accent5">
                  <a:lumMod val="60000"/>
                  <a:lumOff val="40000"/>
                  <a:alpha val="0"/>
                </a:schemeClr>
              </a:gs>
              <a:gs pos="99000">
                <a:schemeClr val="accent2">
                  <a:alpha val="81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3D9D3989-3E00-4727-914E-959DFE8FA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76701" y="5071730"/>
            <a:ext cx="8115300" cy="1334505"/>
          </a:xfrm>
          <a:prstGeom prst="rect">
            <a:avLst/>
          </a:prstGeom>
          <a:gradFill>
            <a:gsLst>
              <a:gs pos="0">
                <a:schemeClr val="accent6">
                  <a:alpha val="16000"/>
                </a:schemeClr>
              </a:gs>
              <a:gs pos="62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xmlns="" id="{C538E4E5-4047-480A-BB9B-9AB54E86D5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3120189" y="3385221"/>
            <a:ext cx="2497963" cy="4087997"/>
          </a:xfrm>
          <a:custGeom>
            <a:avLst/>
            <a:gdLst>
              <a:gd name="connsiteX0" fmla="*/ 2671045 w 2671045"/>
              <a:gd name="connsiteY0" fmla="*/ 8492 h 4371251"/>
              <a:gd name="connsiteX1" fmla="*/ 840176 w 2671045"/>
              <a:gd name="connsiteY1" fmla="*/ 4371251 h 4371251"/>
              <a:gd name="connsiteX2" fmla="*/ 650202 w 2671045"/>
              <a:gd name="connsiteY2" fmla="*/ 4185755 h 4371251"/>
              <a:gd name="connsiteX3" fmla="*/ 0 w 2671045"/>
              <a:gd name="connsiteY3" fmla="*/ 2502877 h 4371251"/>
              <a:gd name="connsiteX4" fmla="*/ 2502877 w 2671045"/>
              <a:gd name="connsiteY4" fmla="*/ 0 h 4371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1045" h="4371251">
                <a:moveTo>
                  <a:pt x="2671045" y="8492"/>
                </a:moveTo>
                <a:lnTo>
                  <a:pt x="840176" y="4371251"/>
                </a:lnTo>
                <a:lnTo>
                  <a:pt x="650202" y="4185755"/>
                </a:lnTo>
                <a:cubicBezTo>
                  <a:pt x="246220" y="3741276"/>
                  <a:pt x="0" y="3150831"/>
                  <a:pt x="0" y="2502877"/>
                </a:cubicBezTo>
                <a:cubicBezTo>
                  <a:pt x="0" y="1120576"/>
                  <a:pt x="1120576" y="0"/>
                  <a:pt x="2502877" y="0"/>
                </a:cubicBezTo>
                <a:close/>
              </a:path>
            </a:pathLst>
          </a:custGeom>
          <a:gradFill>
            <a:gsLst>
              <a:gs pos="0">
                <a:schemeClr val="accent6">
                  <a:alpha val="0"/>
                </a:schemeClr>
              </a:gs>
              <a:gs pos="100000">
                <a:schemeClr val="accent6">
                  <a:lumMod val="60000"/>
                  <a:lumOff val="40000"/>
                  <a:alpha val="2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1DD96FAD-88B1-497F-9D48-0A3FEF11F38E}"/>
              </a:ext>
            </a:extLst>
          </p:cNvPr>
          <p:cNvSpPr>
            <a:spLocks noGrp="1"/>
          </p:cNvSpPr>
          <p:nvPr>
            <p:ph type="title"/>
          </p:nvPr>
        </p:nvSpPr>
        <p:spPr>
          <a:xfrm>
            <a:off x="704193" y="5058541"/>
            <a:ext cx="10196131" cy="732659"/>
          </a:xfrm>
        </p:spPr>
        <p:txBody>
          <a:bodyPr vert="horz" lIns="0" tIns="0" rIns="0" bIns="0" rtlCol="0" anchor="b">
            <a:normAutofit fontScale="90000"/>
          </a:bodyPr>
          <a:lstStyle/>
          <a:p>
            <a:pPr>
              <a:lnSpc>
                <a:spcPct val="90000"/>
              </a:lnSpc>
            </a:pPr>
            <a:r>
              <a:rPr lang="en-US" sz="2500" spc="750">
                <a:solidFill>
                  <a:schemeClr val="bg1"/>
                </a:solidFill>
              </a:rPr>
              <a:t/>
            </a:r>
            <a:br>
              <a:rPr lang="en-US" sz="2500" spc="750">
                <a:solidFill>
                  <a:schemeClr val="bg1"/>
                </a:solidFill>
              </a:rPr>
            </a:br>
            <a:r>
              <a:rPr lang="en-US" sz="3100" spc="750">
                <a:solidFill>
                  <a:schemeClr val="bg1"/>
                </a:solidFill>
                <a:latin typeface="Times New Roman" panose="02020603050405020304" pitchFamily="18" charset="0"/>
                <a:cs typeface="Times New Roman" panose="02020603050405020304" pitchFamily="18" charset="0"/>
              </a:rPr>
              <a:t>Atlantic Hurricane Season 2021</a:t>
            </a:r>
            <a:br>
              <a:rPr lang="en-US" sz="3100" spc="750">
                <a:solidFill>
                  <a:schemeClr val="bg1"/>
                </a:solidFill>
                <a:latin typeface="Times New Roman" panose="02020603050405020304" pitchFamily="18" charset="0"/>
                <a:cs typeface="Times New Roman" panose="02020603050405020304" pitchFamily="18" charset="0"/>
              </a:rPr>
            </a:br>
            <a:endParaRPr lang="en-US" sz="2500" spc="75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E5243F0C-BCE5-447A-8A57-5987FC5DE3AB}"/>
              </a:ext>
            </a:extLst>
          </p:cNvPr>
          <p:cNvSpPr txBox="1"/>
          <p:nvPr/>
        </p:nvSpPr>
        <p:spPr>
          <a:xfrm>
            <a:off x="115614" y="5644055"/>
            <a:ext cx="7241627" cy="1200329"/>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21 depressions </a:t>
            </a:r>
          </a:p>
          <a:p>
            <a:r>
              <a:rPr lang="en-US" sz="2400" b="1">
                <a:solidFill>
                  <a:schemeClr val="bg1"/>
                </a:solidFill>
                <a:latin typeface="Times New Roman" panose="02020603050405020304" pitchFamily="18" charset="0"/>
                <a:cs typeface="Times New Roman" panose="02020603050405020304" pitchFamily="18" charset="0"/>
              </a:rPr>
              <a:t>21 named storms</a:t>
            </a:r>
          </a:p>
          <a:p>
            <a:r>
              <a:rPr lang="en-US" sz="2400" b="1">
                <a:solidFill>
                  <a:schemeClr val="bg1"/>
                </a:solidFill>
                <a:latin typeface="Times New Roman" panose="02020603050405020304" pitchFamily="18" charset="0"/>
                <a:cs typeface="Times New Roman" panose="02020603050405020304" pitchFamily="18" charset="0"/>
              </a:rPr>
              <a:t>7 Hurricanes , 4 major hurricanes</a:t>
            </a:r>
          </a:p>
        </p:txBody>
      </p:sp>
    </p:spTree>
    <p:extLst>
      <p:ext uri="{BB962C8B-B14F-4D97-AF65-F5344CB8AC3E}">
        <p14:creationId xmlns:p14="http://schemas.microsoft.com/office/powerpoint/2010/main" xmlns="" val="2667312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21FCE60-ECDB-49B1-A5CA-E834A33FEE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E3AE8C3-8F65-40F4-BABE-E70F38301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2FC4764-B8D5-4F87-95DB-3125B2D12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4C1654F-94F5-497E-8ECF-F2A7E84D6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68311" y="3587283"/>
            <a:ext cx="2501979" cy="4038601"/>
          </a:xfrm>
          <a:prstGeom prst="rect">
            <a:avLst/>
          </a:prstGeom>
          <a:gradFill>
            <a:gsLst>
              <a:gs pos="0">
                <a:schemeClr val="accent5">
                  <a:lumMod val="60000"/>
                  <a:lumOff val="40000"/>
                  <a:alpha val="0"/>
                </a:schemeClr>
              </a:gs>
              <a:gs pos="99000">
                <a:schemeClr val="accent2">
                  <a:alpha val="7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4489" y="1757117"/>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1AECC9E4-FA8D-4EB3-B9B7-5379CFA02C09}"/>
              </a:ext>
            </a:extLst>
          </p:cNvPr>
          <p:cNvSpPr>
            <a:spLocks noGrp="1"/>
          </p:cNvSpPr>
          <p:nvPr>
            <p:ph type="title"/>
          </p:nvPr>
        </p:nvSpPr>
        <p:spPr>
          <a:xfrm>
            <a:off x="273270" y="586855"/>
            <a:ext cx="3539604" cy="3507474"/>
          </a:xfrm>
        </p:spPr>
        <p:txBody>
          <a:bodyPr anchor="b">
            <a:normAutofit/>
          </a:bodyPr>
          <a:lstStyle/>
          <a:p>
            <a:pPr algn="r"/>
            <a:r>
              <a:rPr lang="en-US" sz="2800" b="1">
                <a:solidFill>
                  <a:schemeClr val="bg1"/>
                </a:solidFill>
                <a:latin typeface="Times New Roman" panose="02020603050405020304" pitchFamily="18" charset="0"/>
                <a:cs typeface="Times New Roman" panose="02020603050405020304" pitchFamily="18" charset="0"/>
              </a:rPr>
              <a:t>Landslides</a:t>
            </a:r>
            <a:endParaRPr lang="en-US" sz="280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1CF0DDF2-E3D1-46E9-A85C-565301E7E1E2}"/>
              </a:ext>
            </a:extLst>
          </p:cNvPr>
          <p:cNvSpPr>
            <a:spLocks noGrp="1"/>
          </p:cNvSpPr>
          <p:nvPr>
            <p:ph idx="1"/>
          </p:nvPr>
        </p:nvSpPr>
        <p:spPr>
          <a:xfrm>
            <a:off x="4478695" y="833535"/>
            <a:ext cx="3222170" cy="5361991"/>
          </a:xfrm>
        </p:spPr>
        <p:txBody>
          <a:bodyPr>
            <a:normAutofit lnSpcReduction="10000"/>
          </a:bodyPr>
          <a:lstStyle/>
          <a:p>
            <a:pPr marL="0" indent="0">
              <a:buNone/>
            </a:pPr>
            <a:r>
              <a:rPr lang="en-US" sz="2800" b="1">
                <a:latin typeface="Times New Roman" panose="02020603050405020304" pitchFamily="18" charset="0"/>
                <a:cs typeface="Times New Roman" panose="02020603050405020304" pitchFamily="18" charset="0"/>
              </a:rPr>
              <a:t>JUNE 24</a:t>
            </a:r>
            <a:r>
              <a:rPr lang="en-US" sz="2800" b="1" baseline="30000">
                <a:latin typeface="Times New Roman" panose="02020603050405020304" pitchFamily="18" charset="0"/>
                <a:cs typeface="Times New Roman" panose="02020603050405020304" pitchFamily="18" charset="0"/>
              </a:rPr>
              <a:t>TH</a:t>
            </a:r>
            <a:r>
              <a:rPr lang="en-US" sz="2800" b="1">
                <a:latin typeface="Times New Roman" panose="02020603050405020304" pitchFamily="18" charset="0"/>
                <a:cs typeface="Times New Roman" panose="02020603050405020304" pitchFamily="18" charset="0"/>
              </a:rPr>
              <a:t> </a:t>
            </a:r>
          </a:p>
          <a:p>
            <a:pPr marL="0" indent="0">
              <a:buNone/>
            </a:pPr>
            <a:r>
              <a:rPr lang="en-US" sz="2800">
                <a:latin typeface="Times New Roman" panose="02020603050405020304" pitchFamily="18" charset="0"/>
                <a:cs typeface="Times New Roman" panose="02020603050405020304" pitchFamily="18" charset="0"/>
              </a:rPr>
              <a:t>A propagating tropical wave along with deep-layered moisture advection </a:t>
            </a:r>
          </a:p>
          <a:p>
            <a:pPr marL="0" indent="0">
              <a:buNone/>
            </a:pPr>
            <a:r>
              <a:rPr lang="en-US" sz="2800">
                <a:latin typeface="Times New Roman" panose="02020603050405020304" pitchFamily="18" charset="0"/>
                <a:cs typeface="Times New Roman" panose="02020603050405020304" pitchFamily="18" charset="0"/>
              </a:rPr>
              <a:t>induced cloudy conditions , triggered </a:t>
            </a:r>
          </a:p>
          <a:p>
            <a:pPr marL="0" indent="0">
              <a:buNone/>
            </a:pPr>
            <a:r>
              <a:rPr lang="en-US" sz="2800">
                <a:latin typeface="Times New Roman" panose="02020603050405020304" pitchFamily="18" charset="0"/>
                <a:cs typeface="Times New Roman" panose="02020603050405020304" pitchFamily="18" charset="0"/>
              </a:rPr>
              <a:t> torrential downpours overnight and landslides.</a:t>
            </a:r>
          </a:p>
          <a:p>
            <a:endParaRPr lang="en-US" sz="1600"/>
          </a:p>
        </p:txBody>
      </p:sp>
      <p:pic>
        <p:nvPicPr>
          <p:cNvPr id="4" name="VID-20210624-WA0000">
            <a:hlinkClick r:id="" action="ppaction://media"/>
            <a:extLst>
              <a:ext uri="{FF2B5EF4-FFF2-40B4-BE49-F238E27FC236}">
                <a16:creationId xmlns:a16="http://schemas.microsoft.com/office/drawing/2014/main" xmlns="" id="{3EA24D71-6476-47A2-B99B-44F265B954C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153401" y="38047"/>
            <a:ext cx="3418580" cy="6095071"/>
          </a:xfrm>
          <a:prstGeom prst="rect">
            <a:avLst/>
          </a:prstGeom>
        </p:spPr>
      </p:pic>
    </p:spTree>
    <p:extLst>
      <p:ext uri="{BB962C8B-B14F-4D97-AF65-F5344CB8AC3E}">
        <p14:creationId xmlns:p14="http://schemas.microsoft.com/office/powerpoint/2010/main" xmlns="" val="40626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6" name="Rectangle 115">
            <a:extLst>
              <a:ext uri="{FF2B5EF4-FFF2-40B4-BE49-F238E27FC236}">
                <a16:creationId xmlns:a16="http://schemas.microsoft.com/office/drawing/2014/main" xmlns="" id="{EA60F528-36B2-4395-90C4-DDFAC8685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xmlns="" id="{A784975F-6249-4E46-813B-65E172DAC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1" cy="1772702"/>
          </a:xfrm>
          <a:prstGeom prst="rect">
            <a:avLst/>
          </a:prstGeom>
          <a:gradFill>
            <a:gsLst>
              <a:gs pos="10000">
                <a:schemeClr val="accent5">
                  <a:alpha val="86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xmlns="" id="{09322E4C-0C71-4280-88BF-FF861CEE64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457200" y="-2"/>
            <a:ext cx="11734801" cy="1772701"/>
          </a:xfrm>
          <a:prstGeom prst="rect">
            <a:avLst/>
          </a:prstGeom>
          <a:gradFill>
            <a:gsLst>
              <a:gs pos="0">
                <a:schemeClr val="accent4">
                  <a:alpha val="4000"/>
                </a:schemeClr>
              </a:gs>
              <a:gs pos="93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00465A8-F301-486C-ABE9-D7EF57EF4D9D}"/>
              </a:ext>
            </a:extLst>
          </p:cNvPr>
          <p:cNvSpPr>
            <a:spLocks noGrp="1"/>
          </p:cNvSpPr>
          <p:nvPr>
            <p:ph type="title"/>
          </p:nvPr>
        </p:nvSpPr>
        <p:spPr>
          <a:xfrm>
            <a:off x="918723" y="203355"/>
            <a:ext cx="9448800" cy="1046231"/>
          </a:xfrm>
        </p:spPr>
        <p:txBody>
          <a:bodyPr anchor="ctr">
            <a:normAutofit fontScale="90000"/>
          </a:bodyPr>
          <a:lstStyle/>
          <a:p>
            <a:r>
              <a:rPr lang="en-US" sz="3200">
                <a:solidFill>
                  <a:schemeClr val="bg1"/>
                </a:solidFill>
                <a:latin typeface="Times New Roman" panose="02020603050405020304" pitchFamily="18" charset="0"/>
                <a:cs typeface="Times New Roman" panose="02020603050405020304" pitchFamily="18" charset="0"/>
              </a:rPr>
              <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June 30</a:t>
            </a:r>
            <a:r>
              <a:rPr lang="en-US" sz="3200" baseline="30000">
                <a:solidFill>
                  <a:schemeClr val="bg1"/>
                </a:solidFill>
                <a:latin typeface="Times New Roman" panose="02020603050405020304" pitchFamily="18" charset="0"/>
                <a:cs typeface="Times New Roman" panose="02020603050405020304" pitchFamily="18" charset="0"/>
              </a:rPr>
              <a:t>th </a:t>
            </a:r>
            <a:r>
              <a:rPr lang="en-US" sz="3200">
                <a:solidFill>
                  <a:schemeClr val="bg1"/>
                </a:solidFill>
                <a:latin typeface="Times New Roman" panose="02020603050405020304" pitchFamily="18" charset="0"/>
                <a:cs typeface="Times New Roman" panose="02020603050405020304" pitchFamily="18" charset="0"/>
              </a:rPr>
              <a:t>			</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Flooding &amp; landslides – </a:t>
            </a:r>
            <a:br>
              <a:rPr lang="en-US" sz="3200">
                <a:solidFill>
                  <a:schemeClr val="bg1"/>
                </a:solidFill>
                <a:latin typeface="Times New Roman" panose="02020603050405020304" pitchFamily="18" charset="0"/>
                <a:cs typeface="Times New Roman" panose="02020603050405020304" pitchFamily="18" charset="0"/>
              </a:rPr>
            </a:br>
            <a:endParaRPr lang="en-US" sz="320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FD7772D6-CFC7-4104-9953-2BDE7CEC3242}"/>
              </a:ext>
            </a:extLst>
          </p:cNvPr>
          <p:cNvPicPr>
            <a:picLocks noChangeAspect="1"/>
          </p:cNvPicPr>
          <p:nvPr/>
        </p:nvPicPr>
        <p:blipFill rotWithShape="1">
          <a:blip r:embed="rId3" cstate="print"/>
          <a:srcRect l="8218" r="15074" b="-7"/>
          <a:stretch/>
        </p:blipFill>
        <p:spPr>
          <a:xfrm>
            <a:off x="653385" y="2100510"/>
            <a:ext cx="2570994" cy="2505545"/>
          </a:xfrm>
          <a:prstGeom prst="rect">
            <a:avLst/>
          </a:prstGeom>
        </p:spPr>
      </p:pic>
      <p:pic>
        <p:nvPicPr>
          <p:cNvPr id="13" name="Picture 12">
            <a:extLst>
              <a:ext uri="{FF2B5EF4-FFF2-40B4-BE49-F238E27FC236}">
                <a16:creationId xmlns:a16="http://schemas.microsoft.com/office/drawing/2014/main" xmlns="" id="{CCC2D06A-747C-4D19-95A4-D8402E3174AA}"/>
              </a:ext>
            </a:extLst>
          </p:cNvPr>
          <p:cNvPicPr>
            <a:picLocks noChangeAspect="1"/>
          </p:cNvPicPr>
          <p:nvPr/>
        </p:nvPicPr>
        <p:blipFill rotWithShape="1">
          <a:blip r:embed="rId4" cstate="print"/>
          <a:srcRect r="-4" b="25205"/>
          <a:stretch/>
        </p:blipFill>
        <p:spPr>
          <a:xfrm>
            <a:off x="6324600" y="2151745"/>
            <a:ext cx="2182363" cy="2525358"/>
          </a:xfrm>
          <a:prstGeom prst="rect">
            <a:avLst/>
          </a:prstGeom>
        </p:spPr>
      </p:pic>
      <p:pic>
        <p:nvPicPr>
          <p:cNvPr id="30" name="VID-20210630-WA0017">
            <a:hlinkClick r:id="" action="ppaction://media"/>
            <a:extLst>
              <a:ext uri="{FF2B5EF4-FFF2-40B4-BE49-F238E27FC236}">
                <a16:creationId xmlns:a16="http://schemas.microsoft.com/office/drawing/2014/main" xmlns="" id="{DDFFC31B-B339-41E9-A744-8901675A8618}"/>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741367" y="2431559"/>
            <a:ext cx="3006133" cy="3937709"/>
          </a:xfrm>
          <a:prstGeom prst="rect">
            <a:avLst/>
          </a:prstGeom>
        </p:spPr>
      </p:pic>
      <p:sp>
        <p:nvSpPr>
          <p:cNvPr id="8" name="Content Placeholder 7">
            <a:extLst>
              <a:ext uri="{FF2B5EF4-FFF2-40B4-BE49-F238E27FC236}">
                <a16:creationId xmlns:a16="http://schemas.microsoft.com/office/drawing/2014/main" xmlns="" id="{AB79AFBE-2424-4809-84AB-195A1C9ADCEB}"/>
              </a:ext>
            </a:extLst>
          </p:cNvPr>
          <p:cNvSpPr>
            <a:spLocks noGrp="1"/>
          </p:cNvSpPr>
          <p:nvPr>
            <p:ph idx="1"/>
          </p:nvPr>
        </p:nvSpPr>
        <p:spPr>
          <a:xfrm>
            <a:off x="221777" y="4881943"/>
            <a:ext cx="4140016" cy="1772702"/>
          </a:xfrm>
        </p:spPr>
        <p:txBody>
          <a:bodyPr>
            <a:normAutofit lnSpcReduction="10000"/>
          </a:bodyPr>
          <a:lstStyle/>
          <a:p>
            <a:pPr marL="0" indent="0">
              <a:buNone/>
            </a:pPr>
            <a:r>
              <a:rPr lang="en-US">
                <a:latin typeface="Times New Roman" panose="02020603050405020304" pitchFamily="18" charset="0"/>
                <a:cs typeface="Times New Roman" panose="02020603050405020304" pitchFamily="18" charset="0"/>
              </a:rPr>
              <a:t>Propagating tropical wave </a:t>
            </a:r>
          </a:p>
          <a:p>
            <a:pPr marL="0" indent="0">
              <a:buNone/>
            </a:pPr>
            <a:r>
              <a:rPr lang="en-US">
                <a:latin typeface="Times New Roman" panose="02020603050405020304" pitchFamily="18" charset="0"/>
                <a:cs typeface="Times New Roman" panose="02020603050405020304" pitchFamily="18" charset="0"/>
              </a:rPr>
              <a:t>triggered  significant flooding </a:t>
            </a:r>
          </a:p>
          <a:p>
            <a:pPr marL="0" indent="0">
              <a:buNone/>
            </a:pPr>
            <a:r>
              <a:rPr lang="en-US">
                <a:latin typeface="Times New Roman" panose="02020603050405020304" pitchFamily="18" charset="0"/>
                <a:cs typeface="Times New Roman" panose="02020603050405020304" pitchFamily="18" charset="0"/>
              </a:rPr>
              <a:t>and landslides. </a:t>
            </a:r>
          </a:p>
          <a:p>
            <a:pPr marL="0" indent="0">
              <a:buNone/>
            </a:pPr>
            <a:r>
              <a:rPr lang="en-US">
                <a:latin typeface="Times New Roman" panose="02020603050405020304" pitchFamily="18" charset="0"/>
                <a:cs typeface="Times New Roman" panose="02020603050405020304" pitchFamily="18" charset="0"/>
              </a:rPr>
              <a:t>MBIA – Acc rainfall - 29.2mm</a:t>
            </a:r>
          </a:p>
          <a:p>
            <a:pPr marL="0" indent="0">
              <a:buNone/>
            </a:pPr>
            <a:endParaRPr lang="en-US" sz="1600">
              <a:latin typeface="Times New Roman" panose="02020603050405020304" pitchFamily="18" charset="0"/>
              <a:cs typeface="Times New Roman" panose="02020603050405020304" pitchFamily="18" charset="0"/>
            </a:endParaRPr>
          </a:p>
          <a:p>
            <a:pPr marL="0" indent="0">
              <a:buNone/>
            </a:pPr>
            <a:endParaRPr lang="en-US" sz="160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D115A87A-874A-4333-A358-80B7A01EF231}"/>
              </a:ext>
            </a:extLst>
          </p:cNvPr>
          <p:cNvPicPr>
            <a:picLocks noChangeAspect="1"/>
          </p:cNvPicPr>
          <p:nvPr/>
        </p:nvPicPr>
        <p:blipFill>
          <a:blip r:embed="rId7" cstate="print"/>
          <a:stretch>
            <a:fillRect/>
          </a:stretch>
        </p:blipFill>
        <p:spPr>
          <a:xfrm>
            <a:off x="3458784" y="2100510"/>
            <a:ext cx="2771326" cy="2325270"/>
          </a:xfrm>
          <a:prstGeom prst="rect">
            <a:avLst/>
          </a:prstGeom>
        </p:spPr>
      </p:pic>
      <p:pic>
        <p:nvPicPr>
          <p:cNvPr id="7" name="Picture 6">
            <a:extLst>
              <a:ext uri="{FF2B5EF4-FFF2-40B4-BE49-F238E27FC236}">
                <a16:creationId xmlns:a16="http://schemas.microsoft.com/office/drawing/2014/main" xmlns="" id="{22E28730-AFBF-41E1-91C7-25A35CA685E1}"/>
              </a:ext>
            </a:extLst>
          </p:cNvPr>
          <p:cNvPicPr>
            <a:picLocks noChangeAspect="1"/>
          </p:cNvPicPr>
          <p:nvPr/>
        </p:nvPicPr>
        <p:blipFill>
          <a:blip r:embed="rId8" cstate="print"/>
          <a:stretch>
            <a:fillRect/>
          </a:stretch>
        </p:blipFill>
        <p:spPr>
          <a:xfrm>
            <a:off x="3458783" y="4347743"/>
            <a:ext cx="2771327" cy="1296312"/>
          </a:xfrm>
          <a:prstGeom prst="rect">
            <a:avLst/>
          </a:prstGeom>
        </p:spPr>
      </p:pic>
      <p:sp>
        <p:nvSpPr>
          <p:cNvPr id="10" name="TextBox 9">
            <a:extLst>
              <a:ext uri="{FF2B5EF4-FFF2-40B4-BE49-F238E27FC236}">
                <a16:creationId xmlns:a16="http://schemas.microsoft.com/office/drawing/2014/main" xmlns="" id="{BBEED45C-9F18-480D-9A2F-BFC5FAD8814B}"/>
              </a:ext>
            </a:extLst>
          </p:cNvPr>
          <p:cNvSpPr txBox="1"/>
          <p:nvPr/>
        </p:nvSpPr>
        <p:spPr>
          <a:xfrm>
            <a:off x="6324600" y="4971393"/>
            <a:ext cx="2182363" cy="378373"/>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Morne</a:t>
            </a:r>
            <a:r>
              <a:rPr lang="en-US">
                <a:latin typeface="Times New Roman" panose="02020603050405020304" pitchFamily="18" charset="0"/>
                <a:cs typeface="Times New Roman" panose="02020603050405020304" pitchFamily="18" charset="0"/>
              </a:rPr>
              <a:t> Rouge</a:t>
            </a:r>
          </a:p>
        </p:txBody>
      </p:sp>
      <p:sp>
        <p:nvSpPr>
          <p:cNvPr id="9" name="TextBox 8">
            <a:extLst>
              <a:ext uri="{FF2B5EF4-FFF2-40B4-BE49-F238E27FC236}">
                <a16:creationId xmlns:a16="http://schemas.microsoft.com/office/drawing/2014/main" xmlns="" id="{5B80E435-99B9-4480-85D7-CF2CAF23FA8E}"/>
              </a:ext>
            </a:extLst>
          </p:cNvPr>
          <p:cNvSpPr txBox="1"/>
          <p:nvPr/>
        </p:nvSpPr>
        <p:spPr>
          <a:xfrm>
            <a:off x="8741366" y="2066990"/>
            <a:ext cx="2182363"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Balthazar River</a:t>
            </a:r>
          </a:p>
        </p:txBody>
      </p:sp>
    </p:spTree>
    <p:extLst>
      <p:ext uri="{BB962C8B-B14F-4D97-AF65-F5344CB8AC3E}">
        <p14:creationId xmlns:p14="http://schemas.microsoft.com/office/powerpoint/2010/main" xmlns="" val="38493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6">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A05E810-DF2D-4149-A776-F2F271C43B62}"/>
              </a:ext>
            </a:extLst>
          </p:cNvPr>
          <p:cNvSpPr>
            <a:spLocks noGrp="1"/>
          </p:cNvSpPr>
          <p:nvPr>
            <p:ph type="title"/>
          </p:nvPr>
        </p:nvSpPr>
        <p:spPr>
          <a:xfrm>
            <a:off x="8261132" y="169512"/>
            <a:ext cx="3431628" cy="1154792"/>
          </a:xfrm>
        </p:spPr>
        <p:txBody>
          <a:bodyPr vert="horz" lIns="0" tIns="0" rIns="0" bIns="0" rtlCol="0" anchor="b">
            <a:normAutofit fontScale="90000"/>
          </a:bodyPr>
          <a:lstStyle/>
          <a:p>
            <a:r>
              <a:rPr lang="en-US" sz="2800" spc="750">
                <a:latin typeface="Times New Roman" panose="02020603050405020304" pitchFamily="18" charset="0"/>
                <a:cs typeface="Times New Roman" panose="02020603050405020304" pitchFamily="18" charset="0"/>
              </a:rPr>
              <a:t>Hurricane Elsa-</a:t>
            </a:r>
            <a:br>
              <a:rPr lang="en-US" sz="2800" spc="750">
                <a:latin typeface="Times New Roman" panose="02020603050405020304" pitchFamily="18" charset="0"/>
                <a:cs typeface="Times New Roman" panose="02020603050405020304" pitchFamily="18" charset="0"/>
              </a:rPr>
            </a:br>
            <a:r>
              <a:rPr lang="en-US" sz="2800" spc="750">
                <a:latin typeface="Times New Roman" panose="02020603050405020304" pitchFamily="18" charset="0"/>
                <a:cs typeface="Times New Roman" panose="02020603050405020304" pitchFamily="18" charset="0"/>
              </a:rPr>
              <a:t>July 2nd </a:t>
            </a:r>
          </a:p>
        </p:txBody>
      </p:sp>
      <p:pic>
        <p:nvPicPr>
          <p:cNvPr id="4" name="Content Placeholder 3">
            <a:extLst>
              <a:ext uri="{FF2B5EF4-FFF2-40B4-BE49-F238E27FC236}">
                <a16:creationId xmlns:a16="http://schemas.microsoft.com/office/drawing/2014/main" xmlns="" id="{8D204C3E-85BE-4764-85BB-04D77D994959}"/>
              </a:ext>
            </a:extLst>
          </p:cNvPr>
          <p:cNvPicPr>
            <a:picLocks noChangeAspect="1"/>
          </p:cNvPicPr>
          <p:nvPr/>
        </p:nvPicPr>
        <p:blipFill rotWithShape="1">
          <a:blip r:embed="rId2" cstate="print"/>
          <a:srcRect l="3074" r="1948"/>
          <a:stretch/>
        </p:blipFill>
        <p:spPr>
          <a:xfrm>
            <a:off x="20" y="431"/>
            <a:ext cx="8115280" cy="6408311"/>
          </a:xfrm>
          <a:prstGeom prst="rect">
            <a:avLst/>
          </a:prstGeom>
        </p:spPr>
      </p:pic>
      <p:sp>
        <p:nvSpPr>
          <p:cNvPr id="25" name="Content Placeholder 24">
            <a:extLst>
              <a:ext uri="{FF2B5EF4-FFF2-40B4-BE49-F238E27FC236}">
                <a16:creationId xmlns:a16="http://schemas.microsoft.com/office/drawing/2014/main" xmlns="" id="{34166903-92A6-410D-A4F7-76647CE91CA5}"/>
              </a:ext>
            </a:extLst>
          </p:cNvPr>
          <p:cNvSpPr>
            <a:spLocks noGrp="1"/>
          </p:cNvSpPr>
          <p:nvPr>
            <p:ph idx="1"/>
          </p:nvPr>
        </p:nvSpPr>
        <p:spPr>
          <a:xfrm>
            <a:off x="8261132" y="1798653"/>
            <a:ext cx="3804743" cy="4255305"/>
          </a:xfrm>
        </p:spPr>
        <p:txBody>
          <a:bodyPr>
            <a:normAutofit fontScale="70000" lnSpcReduction="20000"/>
          </a:bodyPr>
          <a:lstStyle/>
          <a:p>
            <a:pPr marL="0" indent="0">
              <a:buNone/>
            </a:pPr>
            <a:r>
              <a:rPr lang="en-US" sz="2400">
                <a:latin typeface="Times New Roman" panose="02020603050405020304" pitchFamily="18" charset="0"/>
                <a:cs typeface="Times New Roman" panose="02020603050405020304" pitchFamily="18" charset="0"/>
              </a:rPr>
              <a:t>- </a:t>
            </a:r>
            <a:r>
              <a:rPr lang="en-US" sz="3400" b="1" i="0">
                <a:solidFill>
                  <a:srgbClr val="2B2B2B"/>
                </a:solidFill>
                <a:effectLst/>
                <a:latin typeface="Times New Roman" panose="02020603050405020304" pitchFamily="18" charset="0"/>
                <a:cs typeface="Times New Roman" panose="02020603050405020304" pitchFamily="18" charset="0"/>
              </a:rPr>
              <a:t>The season’s 5</a:t>
            </a:r>
            <a:r>
              <a:rPr lang="en-US" sz="3400" b="1" i="0" baseline="30000">
                <a:solidFill>
                  <a:srgbClr val="2B2B2B"/>
                </a:solidFill>
                <a:effectLst/>
                <a:latin typeface="Times New Roman" panose="02020603050405020304" pitchFamily="18" charset="0"/>
                <a:cs typeface="Times New Roman" panose="02020603050405020304" pitchFamily="18" charset="0"/>
              </a:rPr>
              <a:t>th</a:t>
            </a:r>
            <a:r>
              <a:rPr lang="en-US" sz="3400" b="1" i="0">
                <a:solidFill>
                  <a:srgbClr val="2B2B2B"/>
                </a:solidFill>
                <a:effectLst/>
                <a:latin typeface="Times New Roman" panose="02020603050405020304" pitchFamily="18" charset="0"/>
                <a:cs typeface="Times New Roman" panose="02020603050405020304" pitchFamily="18" charset="0"/>
              </a:rPr>
              <a:t>  TS, Elsa, was earliest  on record in any season.</a:t>
            </a:r>
            <a:endParaRPr lang="en-US" sz="4000">
              <a:latin typeface="Times New Roman" panose="02020603050405020304" pitchFamily="18" charset="0"/>
              <a:cs typeface="Times New Roman" panose="02020603050405020304" pitchFamily="18" charset="0"/>
            </a:endParaRPr>
          </a:p>
          <a:p>
            <a:pPr marL="0" indent="0">
              <a:buNone/>
            </a:pPr>
            <a:endParaRPr lang="en-US" sz="2400">
              <a:latin typeface="Times New Roman" panose="02020603050405020304" pitchFamily="18" charset="0"/>
              <a:cs typeface="Times New Roman" panose="02020603050405020304" pitchFamily="18" charset="0"/>
            </a:endParaRPr>
          </a:p>
          <a:p>
            <a:pPr marL="0" indent="0">
              <a:buNone/>
            </a:pPr>
            <a:r>
              <a:rPr lang="en-US" sz="2400">
                <a:latin typeface="Times New Roman" panose="02020603050405020304" pitchFamily="18" charset="0"/>
                <a:cs typeface="Times New Roman" panose="02020603050405020304" pitchFamily="18" charset="0"/>
              </a:rPr>
              <a:t>The most significant system  of 2021 Hurricane season  that impacted Grenada. </a:t>
            </a:r>
          </a:p>
          <a:p>
            <a:pPr marL="0" indent="0">
              <a:buNone/>
            </a:pPr>
            <a:r>
              <a:rPr lang="en-US" sz="2400">
                <a:latin typeface="Times New Roman" panose="02020603050405020304" pitchFamily="18" charset="0"/>
                <a:cs typeface="Times New Roman" panose="02020603050405020304" pitchFamily="18" charset="0"/>
              </a:rPr>
              <a:t>Tropical Storm Watch was issued for Grenada  on 1</a:t>
            </a:r>
            <a:r>
              <a:rPr lang="en-US" sz="2400" baseline="30000">
                <a:latin typeface="Times New Roman" panose="02020603050405020304" pitchFamily="18" charset="0"/>
                <a:cs typeface="Times New Roman" panose="02020603050405020304" pitchFamily="18" charset="0"/>
              </a:rPr>
              <a:t>st</a:t>
            </a:r>
            <a:r>
              <a:rPr lang="en-US" sz="2400">
                <a:latin typeface="Times New Roman" panose="02020603050405020304" pitchFamily="18" charset="0"/>
                <a:cs typeface="Times New Roman" panose="02020603050405020304" pitchFamily="18" charset="0"/>
              </a:rPr>
              <a:t> July @ 8am .</a:t>
            </a:r>
          </a:p>
          <a:p>
            <a:pPr marL="0" indent="0">
              <a:buNone/>
            </a:pPr>
            <a:r>
              <a:rPr lang="en-US" sz="2400">
                <a:latin typeface="Times New Roman" panose="02020603050405020304" pitchFamily="18" charset="0"/>
                <a:cs typeface="Times New Roman" panose="02020603050405020304" pitchFamily="18" charset="0"/>
              </a:rPr>
              <a:t>As TS Elsa moved across the SE Caribbean, it  intensified from TS to Cat I Hurricane while crossing the Lesser Antilles.</a:t>
            </a:r>
          </a:p>
          <a:p>
            <a:endParaRPr lang="en-US" sz="1400"/>
          </a:p>
        </p:txBody>
      </p:sp>
      <p:sp>
        <p:nvSpPr>
          <p:cNvPr id="44" name="Rectangle 38">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0">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92930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E8657-BD20-420D-A732-B663DB9ADA5E}"/>
              </a:ext>
            </a:extLst>
          </p:cNvPr>
          <p:cNvSpPr>
            <a:spLocks noGrp="1"/>
          </p:cNvSpPr>
          <p:nvPr>
            <p:ph type="title"/>
          </p:nvPr>
        </p:nvSpPr>
        <p:spPr>
          <a:xfrm>
            <a:off x="401443" y="171059"/>
            <a:ext cx="10241280" cy="866004"/>
          </a:xfrm>
        </p:spPr>
        <p:txBody>
          <a:bodyPr/>
          <a:lstStyle/>
          <a:p>
            <a:r>
              <a:rPr lang="en-US">
                <a:latin typeface="Times New Roman" panose="02020603050405020304" pitchFamily="18" charset="0"/>
                <a:cs typeface="Times New Roman" panose="02020603050405020304" pitchFamily="18" charset="0"/>
              </a:rPr>
              <a:t>Hurricane Elsa Impacts</a:t>
            </a:r>
          </a:p>
        </p:txBody>
      </p:sp>
      <p:pic>
        <p:nvPicPr>
          <p:cNvPr id="4" name="River Road St. Georges ">
            <a:hlinkClick r:id="" action="ppaction://media"/>
            <a:extLst>
              <a:ext uri="{FF2B5EF4-FFF2-40B4-BE49-F238E27FC236}">
                <a16:creationId xmlns:a16="http://schemas.microsoft.com/office/drawing/2014/main" xmlns="" id="{8D7A6601-5626-4747-A23D-4029492884EB}"/>
              </a:ext>
            </a:extLst>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9099396" y="1037063"/>
            <a:ext cx="2691162" cy="5001029"/>
          </a:xfrm>
        </p:spPr>
      </p:pic>
      <p:sp>
        <p:nvSpPr>
          <p:cNvPr id="5" name="TextBox 4">
            <a:extLst>
              <a:ext uri="{FF2B5EF4-FFF2-40B4-BE49-F238E27FC236}">
                <a16:creationId xmlns:a16="http://schemas.microsoft.com/office/drawing/2014/main" xmlns="" id="{2016B9FD-BEC8-4890-841B-EF7AE3748CFA}"/>
              </a:ext>
            </a:extLst>
          </p:cNvPr>
          <p:cNvSpPr txBox="1"/>
          <p:nvPr/>
        </p:nvSpPr>
        <p:spPr>
          <a:xfrm>
            <a:off x="8820615" y="280895"/>
            <a:ext cx="2832410" cy="646331"/>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St. John’s River overflowed River Road , St. George</a:t>
            </a:r>
          </a:p>
        </p:txBody>
      </p:sp>
      <p:pic>
        <p:nvPicPr>
          <p:cNvPr id="6" name="Picture 5">
            <a:extLst>
              <a:ext uri="{FF2B5EF4-FFF2-40B4-BE49-F238E27FC236}">
                <a16:creationId xmlns:a16="http://schemas.microsoft.com/office/drawing/2014/main" xmlns="" id="{13BD0962-619F-4812-9F29-4E1AD29114FC}"/>
              </a:ext>
            </a:extLst>
          </p:cNvPr>
          <p:cNvPicPr>
            <a:picLocks noChangeAspect="1"/>
          </p:cNvPicPr>
          <p:nvPr/>
        </p:nvPicPr>
        <p:blipFill>
          <a:blip r:embed="rId5" cstate="print"/>
          <a:stretch>
            <a:fillRect/>
          </a:stretch>
        </p:blipFill>
        <p:spPr>
          <a:xfrm>
            <a:off x="401442" y="1537022"/>
            <a:ext cx="5564459" cy="3135243"/>
          </a:xfrm>
          <a:prstGeom prst="rect">
            <a:avLst/>
          </a:prstGeom>
        </p:spPr>
      </p:pic>
      <p:sp>
        <p:nvSpPr>
          <p:cNvPr id="8" name="TextBox 7">
            <a:extLst>
              <a:ext uri="{FF2B5EF4-FFF2-40B4-BE49-F238E27FC236}">
                <a16:creationId xmlns:a16="http://schemas.microsoft.com/office/drawing/2014/main" xmlns="" id="{7727DF44-6BC3-433C-AA03-5A6D741C8E00}"/>
              </a:ext>
            </a:extLst>
          </p:cNvPr>
          <p:cNvSpPr txBox="1"/>
          <p:nvPr/>
        </p:nvSpPr>
        <p:spPr>
          <a:xfrm>
            <a:off x="6244683" y="5542156"/>
            <a:ext cx="2691162"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Mt. Alexander, St. Andrew</a:t>
            </a:r>
          </a:p>
        </p:txBody>
      </p:sp>
      <p:sp>
        <p:nvSpPr>
          <p:cNvPr id="9" name="TextBox 8">
            <a:extLst>
              <a:ext uri="{FF2B5EF4-FFF2-40B4-BE49-F238E27FC236}">
                <a16:creationId xmlns:a16="http://schemas.microsoft.com/office/drawing/2014/main" xmlns="" id="{64FE6631-7AD4-4DE7-BC71-31A06D091CE0}"/>
              </a:ext>
            </a:extLst>
          </p:cNvPr>
          <p:cNvSpPr txBox="1"/>
          <p:nvPr/>
        </p:nvSpPr>
        <p:spPr>
          <a:xfrm>
            <a:off x="401442" y="4783873"/>
            <a:ext cx="3189251" cy="369332"/>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Brizan</a:t>
            </a:r>
            <a:r>
              <a:rPr lang="en-US">
                <a:latin typeface="Times New Roman" panose="02020603050405020304" pitchFamily="18" charset="0"/>
                <a:cs typeface="Times New Roman" panose="02020603050405020304" pitchFamily="18" charset="0"/>
              </a:rPr>
              <a:t>, St. George</a:t>
            </a:r>
          </a:p>
        </p:txBody>
      </p:sp>
      <p:pic>
        <p:nvPicPr>
          <p:cNvPr id="10" name="Picture 9">
            <a:extLst>
              <a:ext uri="{FF2B5EF4-FFF2-40B4-BE49-F238E27FC236}">
                <a16:creationId xmlns:a16="http://schemas.microsoft.com/office/drawing/2014/main" xmlns="" id="{B79CD5C0-C25E-4877-B959-C8944EC7D9F6}"/>
              </a:ext>
            </a:extLst>
          </p:cNvPr>
          <p:cNvPicPr>
            <a:picLocks noChangeAspect="1"/>
          </p:cNvPicPr>
          <p:nvPr/>
        </p:nvPicPr>
        <p:blipFill>
          <a:blip r:embed="rId6" cstate="print"/>
          <a:stretch>
            <a:fillRect/>
          </a:stretch>
        </p:blipFill>
        <p:spPr>
          <a:xfrm>
            <a:off x="6096000" y="1146899"/>
            <a:ext cx="2724615" cy="3525366"/>
          </a:xfrm>
          <a:prstGeom prst="rect">
            <a:avLst/>
          </a:prstGeom>
        </p:spPr>
      </p:pic>
    </p:spTree>
    <p:extLst>
      <p:ext uri="{BB962C8B-B14F-4D97-AF65-F5344CB8AC3E}">
        <p14:creationId xmlns:p14="http://schemas.microsoft.com/office/powerpoint/2010/main" xmlns="" val="245602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7D140A-5BF6-43A8-A9D0-F3CCD272C904}"/>
              </a:ext>
            </a:extLst>
          </p:cNvPr>
          <p:cNvSpPr>
            <a:spLocks noGrp="1"/>
          </p:cNvSpPr>
          <p:nvPr>
            <p:ph type="title"/>
          </p:nvPr>
        </p:nvSpPr>
        <p:spPr>
          <a:xfrm>
            <a:off x="835863" y="5652097"/>
            <a:ext cx="10587314" cy="877729"/>
          </a:xfrm>
        </p:spPr>
        <p:txBody>
          <a:bodyPr vert="horz" lIns="0" tIns="0" rIns="0" bIns="0" rtlCol="0" anchor="ctr">
            <a:normAutofit/>
          </a:bodyPr>
          <a:lstStyle/>
          <a:p>
            <a:r>
              <a:rPr lang="en-US" sz="3200" spc="750">
                <a:solidFill>
                  <a:schemeClr val="bg1"/>
                </a:solidFill>
                <a:latin typeface="Times New Roman" panose="02020603050405020304" pitchFamily="18" charset="0"/>
                <a:cs typeface="Times New Roman" panose="02020603050405020304" pitchFamily="18" charset="0"/>
              </a:rPr>
              <a:t>Impacts of hurricane </a:t>
            </a:r>
            <a:r>
              <a:rPr lang="en-US" sz="3200" spc="750" err="1">
                <a:solidFill>
                  <a:schemeClr val="bg1"/>
                </a:solidFill>
                <a:latin typeface="Times New Roman" panose="02020603050405020304" pitchFamily="18" charset="0"/>
                <a:cs typeface="Times New Roman" panose="02020603050405020304" pitchFamily="18" charset="0"/>
              </a:rPr>
              <a:t>elsa</a:t>
            </a:r>
            <a:endParaRPr lang="en-US" sz="3200" spc="75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xmlns="" id="{87A92D35-99B2-4E7E-9FDB-7720082CDC4A}"/>
              </a:ext>
            </a:extLst>
          </p:cNvPr>
          <p:cNvGraphicFramePr>
            <a:graphicFrameLocks noGrp="1"/>
          </p:cNvGraphicFramePr>
          <p:nvPr>
            <p:ph idx="1"/>
            <p:extLst>
              <p:ext uri="{D42A27DB-BD31-4B8C-83A1-F6EECF244321}">
                <p14:modId xmlns:p14="http://schemas.microsoft.com/office/powerpoint/2010/main" xmlns="" val="1779302541"/>
              </p:ext>
            </p:extLst>
          </p:nvPr>
        </p:nvGraphicFramePr>
        <p:xfrm>
          <a:off x="735481" y="538802"/>
          <a:ext cx="10762836" cy="4878742"/>
        </p:xfrm>
        <a:graphic>
          <a:graphicData uri="http://schemas.openxmlformats.org/drawingml/2006/table">
            <a:tbl>
              <a:tblPr firstRow="1" firstCol="1" bandRow="1">
                <a:tableStyleId>{E8B1032C-EA38-4F05-BA0D-38AFFFC7BED3}</a:tableStyleId>
              </a:tblPr>
              <a:tblGrid>
                <a:gridCol w="1448786">
                  <a:extLst>
                    <a:ext uri="{9D8B030D-6E8A-4147-A177-3AD203B41FA5}">
                      <a16:colId xmlns:a16="http://schemas.microsoft.com/office/drawing/2014/main" xmlns="" val="4270119683"/>
                    </a:ext>
                  </a:extLst>
                </a:gridCol>
                <a:gridCol w="2788387">
                  <a:extLst>
                    <a:ext uri="{9D8B030D-6E8A-4147-A177-3AD203B41FA5}">
                      <a16:colId xmlns:a16="http://schemas.microsoft.com/office/drawing/2014/main" xmlns="" val="3336057816"/>
                    </a:ext>
                  </a:extLst>
                </a:gridCol>
                <a:gridCol w="3019305">
                  <a:extLst>
                    <a:ext uri="{9D8B030D-6E8A-4147-A177-3AD203B41FA5}">
                      <a16:colId xmlns:a16="http://schemas.microsoft.com/office/drawing/2014/main" xmlns="" val="4155480637"/>
                    </a:ext>
                  </a:extLst>
                </a:gridCol>
                <a:gridCol w="1714469">
                  <a:extLst>
                    <a:ext uri="{9D8B030D-6E8A-4147-A177-3AD203B41FA5}">
                      <a16:colId xmlns:a16="http://schemas.microsoft.com/office/drawing/2014/main" xmlns="" val="309435390"/>
                    </a:ext>
                  </a:extLst>
                </a:gridCol>
                <a:gridCol w="1791889">
                  <a:extLst>
                    <a:ext uri="{9D8B030D-6E8A-4147-A177-3AD203B41FA5}">
                      <a16:colId xmlns:a16="http://schemas.microsoft.com/office/drawing/2014/main" xmlns="" val="723499291"/>
                    </a:ext>
                  </a:extLst>
                </a:gridCol>
              </a:tblGrid>
              <a:tr h="309131">
                <a:tc>
                  <a:txBody>
                    <a:bodyPr/>
                    <a:lstStyle/>
                    <a:p>
                      <a:pPr marL="0" marR="0">
                        <a:lnSpc>
                          <a:spcPct val="107000"/>
                        </a:lnSpc>
                        <a:spcBef>
                          <a:spcPts val="0"/>
                        </a:spcBef>
                        <a:spcAft>
                          <a:spcPts val="0"/>
                        </a:spcAft>
                      </a:pPr>
                      <a:r>
                        <a:rPr lang="en-US" sz="1600" b="1" cap="none" spc="30">
                          <a:solidFill>
                            <a:schemeClr val="tx1"/>
                          </a:solidFill>
                          <a:effectLst/>
                          <a:latin typeface="Times New Roman" panose="02020603050405020304" pitchFamily="18" charset="0"/>
                          <a:cs typeface="Times New Roman" panose="02020603050405020304" pitchFamily="18" charset="0"/>
                        </a:rPr>
                        <a:t>St. DAVID</a:t>
                      </a:r>
                      <a:endParaRPr lang="en-US" sz="16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959" marT="0" marB="0" anchor="ctr"/>
                </a:tc>
                <a:tc>
                  <a:txBody>
                    <a:bodyPr/>
                    <a:lstStyle/>
                    <a:p>
                      <a:pPr marL="0" marR="0">
                        <a:lnSpc>
                          <a:spcPct val="107000"/>
                        </a:lnSpc>
                        <a:spcBef>
                          <a:spcPts val="0"/>
                        </a:spcBef>
                        <a:spcAft>
                          <a:spcPts val="0"/>
                        </a:spcAft>
                      </a:pPr>
                      <a:r>
                        <a:rPr lang="en-US" sz="1600" b="1" cap="none" spc="30">
                          <a:solidFill>
                            <a:schemeClr val="tx1"/>
                          </a:solidFill>
                          <a:effectLst/>
                          <a:latin typeface="Times New Roman" panose="02020603050405020304" pitchFamily="18" charset="0"/>
                          <a:cs typeface="Times New Roman" panose="02020603050405020304" pitchFamily="18" charset="0"/>
                        </a:rPr>
                        <a:t>ST. GEORGE</a:t>
                      </a:r>
                      <a:endParaRPr lang="en-US" sz="16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959" marT="0" marB="0" anchor="ctr"/>
                </a:tc>
                <a:tc>
                  <a:txBody>
                    <a:bodyPr/>
                    <a:lstStyle/>
                    <a:p>
                      <a:pPr marL="0" marR="0">
                        <a:lnSpc>
                          <a:spcPct val="107000"/>
                        </a:lnSpc>
                        <a:spcBef>
                          <a:spcPts val="0"/>
                        </a:spcBef>
                        <a:spcAft>
                          <a:spcPts val="0"/>
                        </a:spcAft>
                      </a:pPr>
                      <a:r>
                        <a:rPr lang="en-US" sz="1600" b="1" cap="none" spc="30">
                          <a:solidFill>
                            <a:schemeClr val="tx1"/>
                          </a:solidFill>
                          <a:effectLst/>
                          <a:latin typeface="Times New Roman" panose="02020603050405020304" pitchFamily="18" charset="0"/>
                          <a:cs typeface="Times New Roman" panose="02020603050405020304" pitchFamily="18" charset="0"/>
                        </a:rPr>
                        <a:t>ST.JOHN</a:t>
                      </a:r>
                      <a:endParaRPr lang="en-US" sz="16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959" marT="0" marB="0" anchor="ctr"/>
                </a:tc>
                <a:tc>
                  <a:txBody>
                    <a:bodyPr/>
                    <a:lstStyle/>
                    <a:p>
                      <a:pPr marL="0" marR="0">
                        <a:lnSpc>
                          <a:spcPct val="107000"/>
                        </a:lnSpc>
                        <a:spcBef>
                          <a:spcPts val="0"/>
                        </a:spcBef>
                        <a:spcAft>
                          <a:spcPts val="0"/>
                        </a:spcAft>
                      </a:pPr>
                      <a:r>
                        <a:rPr lang="en-US" sz="1600" b="1" cap="none" spc="30">
                          <a:solidFill>
                            <a:schemeClr val="tx1"/>
                          </a:solidFill>
                          <a:effectLst/>
                          <a:latin typeface="Times New Roman" panose="02020603050405020304" pitchFamily="18" charset="0"/>
                          <a:cs typeface="Times New Roman" panose="02020603050405020304" pitchFamily="18" charset="0"/>
                        </a:rPr>
                        <a:t>ST.ANDREW</a:t>
                      </a:r>
                      <a:endParaRPr lang="en-US" sz="16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959" marT="0" marB="0" anchor="ctr"/>
                </a:tc>
                <a:tc>
                  <a:txBody>
                    <a:bodyPr/>
                    <a:lstStyle/>
                    <a:p>
                      <a:pPr marL="0" marR="0">
                        <a:lnSpc>
                          <a:spcPct val="107000"/>
                        </a:lnSpc>
                        <a:spcBef>
                          <a:spcPts val="0"/>
                        </a:spcBef>
                        <a:spcAft>
                          <a:spcPts val="0"/>
                        </a:spcAft>
                      </a:pPr>
                      <a:r>
                        <a:rPr lang="en-US" sz="1600" b="1" cap="none" spc="30">
                          <a:solidFill>
                            <a:schemeClr val="tx1"/>
                          </a:solidFill>
                          <a:effectLst/>
                          <a:latin typeface="Times New Roman" panose="02020603050405020304" pitchFamily="18" charset="0"/>
                          <a:cs typeface="Times New Roman" panose="02020603050405020304" pitchFamily="18" charset="0"/>
                        </a:rPr>
                        <a:t>ST. PATRICK</a:t>
                      </a:r>
                      <a:endParaRPr lang="en-US" sz="1600" b="1" cap="none" spc="3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959" marT="0" marB="0" anchor="ctr"/>
                </a:tc>
                <a:extLst>
                  <a:ext uri="{0D108BD9-81ED-4DB2-BD59-A6C34878D82A}">
                    <a16:rowId xmlns:a16="http://schemas.microsoft.com/office/drawing/2014/main" xmlns="" val="1708599149"/>
                  </a:ext>
                </a:extLst>
              </a:tr>
              <a:tr h="241883">
                <a:tc gridSpan="5">
                  <a:txBody>
                    <a:bodyPr/>
                    <a:lstStyle/>
                    <a:p>
                      <a:pPr marL="0" marR="0" algn="ctr">
                        <a:lnSpc>
                          <a:spcPct val="107000"/>
                        </a:lnSpc>
                        <a:spcBef>
                          <a:spcPts val="0"/>
                        </a:spcBef>
                        <a:spcAft>
                          <a:spcPts val="0"/>
                        </a:spcAft>
                      </a:pPr>
                      <a:r>
                        <a:rPr lang="en-US" sz="1200" b="1" cap="none" spc="0">
                          <a:solidFill>
                            <a:schemeClr val="tx1"/>
                          </a:solidFill>
                          <a:effectLst/>
                          <a:latin typeface="Times New Roman" panose="02020603050405020304" pitchFamily="18" charset="0"/>
                          <a:cs typeface="Times New Roman" panose="02020603050405020304" pitchFamily="18" charset="0"/>
                        </a:rPr>
                        <a:t>FLOODS</a:t>
                      </a:r>
                      <a:endParaRPr lang="en-US" sz="12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01819683"/>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La Calome</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Brizan</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St. Peters Roman Catholic School</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Grenville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Mt. Alexander</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1151332860"/>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Confer</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Lagoon Road</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Balthazar Bridge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264755111"/>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Westerhall,</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Beausejour</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1899909795"/>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Egmont</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269533767"/>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Grand Anse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3132402989"/>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Happy Hill</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418947268"/>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JW Flecther Secondary School</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195913221"/>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Morne Rouge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3522027720"/>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Tanteen</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2825366532"/>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Mt. Gay</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2704296359"/>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Calivingy</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1983615061"/>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River Road</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1405197901"/>
                  </a:ext>
                </a:extLst>
              </a:tr>
              <a:tr h="241883">
                <a:tc gridSpan="5">
                  <a:txBody>
                    <a:bodyPr/>
                    <a:lstStyle/>
                    <a:p>
                      <a:pPr marL="0" marR="0" algn="ctr">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LANDSLIDES</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232046446"/>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4235947507"/>
                  </a:ext>
                </a:extLst>
              </a:tr>
              <a:tr h="323937">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Mt. Gay</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La Digue</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cap="none" spc="0">
                          <a:solidFill>
                            <a:schemeClr val="tx1"/>
                          </a:solidFill>
                          <a:effectLst/>
                          <a:latin typeface="Times New Roman" panose="02020603050405020304" pitchFamily="18" charset="0"/>
                          <a:cs typeface="Times New Roman" panose="02020603050405020304" pitchFamily="18" charset="0"/>
                        </a:rPr>
                        <a:t> Mt. Alexander</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4234969151"/>
                  </a:ext>
                </a:extLst>
              </a:tr>
              <a:tr h="241883">
                <a:tc>
                  <a:txBody>
                    <a:bodyPr/>
                    <a:lstStyle/>
                    <a:p>
                      <a:pPr marL="0" marR="0">
                        <a:lnSpc>
                          <a:spcPct val="107000"/>
                        </a:lnSpc>
                        <a:spcBef>
                          <a:spcPts val="0"/>
                        </a:spcBef>
                        <a:spcAft>
                          <a:spcPts val="0"/>
                        </a:spcAft>
                      </a:pPr>
                      <a:r>
                        <a:rPr lang="en-US" sz="1400" b="1" cap="none" spc="0">
                          <a:solidFill>
                            <a:schemeClr val="tx1"/>
                          </a:solidFill>
                          <a:effectLst/>
                          <a:latin typeface="Times New Roman" panose="02020603050405020304" pitchFamily="18" charset="0"/>
                          <a:cs typeface="Times New Roman" panose="02020603050405020304" pitchFamily="18" charset="0"/>
                        </a:rPr>
                        <a:t> </a:t>
                      </a:r>
                      <a:endParaRPr lang="en-US" sz="1400" b="1"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General Hospital Steps</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St. James</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tc>
                  <a:txBody>
                    <a:bodyPr/>
                    <a:lstStyle/>
                    <a:p>
                      <a:pPr marL="0" marR="0">
                        <a:lnSpc>
                          <a:spcPct val="107000"/>
                        </a:lnSpc>
                        <a:spcBef>
                          <a:spcPts val="0"/>
                        </a:spcBef>
                        <a:spcAft>
                          <a:spcPts val="0"/>
                        </a:spcAft>
                      </a:pPr>
                      <a:r>
                        <a:rPr lang="en-US" sz="1400" cap="none" spc="0">
                          <a:solidFill>
                            <a:schemeClr val="tx1"/>
                          </a:solidFill>
                          <a:effectLst/>
                          <a:latin typeface="Times New Roman" panose="02020603050405020304" pitchFamily="18" charset="0"/>
                          <a:cs typeface="Times New Roman" panose="02020603050405020304" pitchFamily="18" charset="0"/>
                        </a:rPr>
                        <a:t> </a:t>
                      </a:r>
                      <a:endParaRPr lang="en-US" sz="1400" cap="none" spc="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81075" marT="0" marB="0"/>
                </a:tc>
                <a:extLst>
                  <a:ext uri="{0D108BD9-81ED-4DB2-BD59-A6C34878D82A}">
                    <a16:rowId xmlns:a16="http://schemas.microsoft.com/office/drawing/2014/main" xmlns="" val="3255279800"/>
                  </a:ext>
                </a:extLst>
              </a:tr>
              <a:tr h="242918">
                <a:tc>
                  <a:txBody>
                    <a:bodyPr/>
                    <a:lstStyle/>
                    <a:p>
                      <a:pPr marL="0" marR="0">
                        <a:lnSpc>
                          <a:spcPct val="107000"/>
                        </a:lnSpc>
                        <a:spcBef>
                          <a:spcPts val="0"/>
                        </a:spcBef>
                        <a:spcAft>
                          <a:spcPts val="0"/>
                        </a:spcAft>
                      </a:pPr>
                      <a:r>
                        <a:rPr lang="en-US" sz="1200" b="1" cap="none" spc="0">
                          <a:solidFill>
                            <a:schemeClr val="tx1"/>
                          </a:solidFill>
                          <a:effectLst/>
                        </a:rPr>
                        <a:t> </a:t>
                      </a:r>
                      <a:endParaRPr lang="en-US" sz="1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200" cap="none" spc="0">
                          <a:solidFill>
                            <a:schemeClr val="tx1"/>
                          </a:solidFill>
                          <a:effectLst/>
                        </a:rPr>
                        <a:t> </a:t>
                      </a:r>
                      <a:endParaRPr lang="en-US"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200" cap="none" spc="0">
                          <a:solidFill>
                            <a:schemeClr val="tx1"/>
                          </a:solidFill>
                          <a:effectLst/>
                        </a:rPr>
                        <a:t> </a:t>
                      </a:r>
                      <a:endParaRPr lang="en-US"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200" cap="none" spc="0">
                          <a:solidFill>
                            <a:schemeClr val="tx1"/>
                          </a:solidFill>
                          <a:effectLst/>
                        </a:rPr>
                        <a:t> </a:t>
                      </a:r>
                      <a:endParaRPr lang="en-US"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796" marR="81075" marT="0" marB="0"/>
                </a:tc>
                <a:tc>
                  <a:txBody>
                    <a:bodyPr/>
                    <a:lstStyle/>
                    <a:p>
                      <a:pPr marL="0" marR="0">
                        <a:lnSpc>
                          <a:spcPct val="107000"/>
                        </a:lnSpc>
                        <a:spcBef>
                          <a:spcPts val="0"/>
                        </a:spcBef>
                        <a:spcAft>
                          <a:spcPts val="0"/>
                        </a:spcAft>
                      </a:pPr>
                      <a:r>
                        <a:rPr lang="en-US" sz="1200" cap="none" spc="0">
                          <a:solidFill>
                            <a:schemeClr val="tx1"/>
                          </a:solidFill>
                          <a:effectLst/>
                        </a:rPr>
                        <a:t> </a:t>
                      </a:r>
                      <a:endParaRPr lang="en-US" sz="12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796" marR="81075" marT="0" marB="0"/>
                </a:tc>
                <a:extLst>
                  <a:ext uri="{0D108BD9-81ED-4DB2-BD59-A6C34878D82A}">
                    <a16:rowId xmlns:a16="http://schemas.microsoft.com/office/drawing/2014/main" xmlns="" val="334572530"/>
                  </a:ext>
                </a:extLst>
              </a:tr>
            </a:tbl>
          </a:graphicData>
        </a:graphic>
      </p:graphicFrame>
    </p:spTree>
    <p:extLst>
      <p:ext uri="{BB962C8B-B14F-4D97-AF65-F5344CB8AC3E}">
        <p14:creationId xmlns:p14="http://schemas.microsoft.com/office/powerpoint/2010/main" xmlns="" val="1063179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85531E87-117D-4FE3-B11E-79C841A98CB1}"/>
              </a:ext>
            </a:extLst>
          </p:cNvPr>
          <p:cNvSpPr>
            <a:spLocks noGrp="1"/>
          </p:cNvSpPr>
          <p:nvPr>
            <p:ph type="title"/>
          </p:nvPr>
        </p:nvSpPr>
        <p:spPr>
          <a:xfrm>
            <a:off x="168167" y="681317"/>
            <a:ext cx="3542689" cy="3406187"/>
          </a:xfrm>
        </p:spPr>
        <p:txBody>
          <a:bodyPr vert="horz" lIns="0" tIns="0" rIns="0" bIns="0" rtlCol="0" anchor="b">
            <a:normAutofit/>
          </a:bodyPr>
          <a:lstStyle/>
          <a:p>
            <a:r>
              <a:rPr lang="en-US" sz="2000" spc="750">
                <a:solidFill>
                  <a:schemeClr val="bg1"/>
                </a:solidFill>
                <a:latin typeface="Times New Roman" panose="02020603050405020304" pitchFamily="18" charset="0"/>
                <a:cs typeface="Times New Roman" panose="02020603050405020304" pitchFamily="18" charset="0"/>
              </a:rPr>
              <a:t>RAINFALL ACCUMULATION Hurricane Elsa</a:t>
            </a:r>
          </a:p>
        </p:txBody>
      </p:sp>
      <p:graphicFrame>
        <p:nvGraphicFramePr>
          <p:cNvPr id="4" name="Content Placeholder 3">
            <a:extLst>
              <a:ext uri="{FF2B5EF4-FFF2-40B4-BE49-F238E27FC236}">
                <a16:creationId xmlns:a16="http://schemas.microsoft.com/office/drawing/2014/main" xmlns="" id="{0099E63F-E1EA-40B2-80A2-1E3F7FEBB1BC}"/>
              </a:ext>
            </a:extLst>
          </p:cNvPr>
          <p:cNvGraphicFramePr>
            <a:graphicFrameLocks noGrp="1"/>
          </p:cNvGraphicFramePr>
          <p:nvPr>
            <p:ph idx="1"/>
            <p:extLst>
              <p:ext uri="{D42A27DB-BD31-4B8C-83A1-F6EECF244321}">
                <p14:modId xmlns:p14="http://schemas.microsoft.com/office/powerpoint/2010/main" xmlns="" val="3844361762"/>
              </p:ext>
            </p:extLst>
          </p:nvPr>
        </p:nvGraphicFramePr>
        <p:xfrm>
          <a:off x="4143840" y="42307"/>
          <a:ext cx="7879992" cy="7129285"/>
        </p:xfrm>
        <a:graphic>
          <a:graphicData uri="http://schemas.openxmlformats.org/drawingml/2006/table">
            <a:tbl>
              <a:tblPr firstRow="1" firstCol="1" bandRow="1">
                <a:tableStyleId>{5DA37D80-6434-44D0-A028-1B22A696006F}</a:tableStyleId>
              </a:tblPr>
              <a:tblGrid>
                <a:gridCol w="1990814">
                  <a:extLst>
                    <a:ext uri="{9D8B030D-6E8A-4147-A177-3AD203B41FA5}">
                      <a16:colId xmlns:a16="http://schemas.microsoft.com/office/drawing/2014/main" xmlns="" val="628058129"/>
                    </a:ext>
                  </a:extLst>
                </a:gridCol>
                <a:gridCol w="2834152">
                  <a:extLst>
                    <a:ext uri="{9D8B030D-6E8A-4147-A177-3AD203B41FA5}">
                      <a16:colId xmlns:a16="http://schemas.microsoft.com/office/drawing/2014/main" xmlns="" val="2980820133"/>
                    </a:ext>
                  </a:extLst>
                </a:gridCol>
                <a:gridCol w="3055026">
                  <a:extLst>
                    <a:ext uri="{9D8B030D-6E8A-4147-A177-3AD203B41FA5}">
                      <a16:colId xmlns:a16="http://schemas.microsoft.com/office/drawing/2014/main" xmlns="" val="2581703065"/>
                    </a:ext>
                  </a:extLst>
                </a:gridCol>
              </a:tblGrid>
              <a:tr h="432109">
                <a:tc>
                  <a:txBody>
                    <a:bodyPr/>
                    <a:lstStyle/>
                    <a:p>
                      <a:pPr marL="0" marR="0">
                        <a:lnSpc>
                          <a:spcPct val="107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LOCATIONS</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RAINFALL ACCUMULATION (mm)</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nSpc>
                          <a:spcPct val="107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RAINFALL ACCUMULATION</a:t>
                      </a:r>
                    </a:p>
                    <a:p>
                      <a:pPr marL="0" marR="0" algn="ctr">
                        <a:lnSpc>
                          <a:spcPct val="107000"/>
                        </a:lnSpc>
                        <a:spcBef>
                          <a:spcPts val="0"/>
                        </a:spcBef>
                        <a:spcAft>
                          <a:spcPts val="0"/>
                        </a:spcAft>
                      </a:pPr>
                      <a:r>
                        <a:rPr lang="en-US" sz="1400" b="1">
                          <a:solidFill>
                            <a:schemeClr val="tx1"/>
                          </a:solidFill>
                          <a:effectLst/>
                          <a:latin typeface="Times New Roman" panose="02020603050405020304" pitchFamily="18" charset="0"/>
                          <a:cs typeface="Times New Roman" panose="02020603050405020304" pitchFamily="18" charset="0"/>
                        </a:rPr>
                        <a:t> (ins)</a:t>
                      </a:r>
                      <a:endParaRPr lang="en-U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2138955910"/>
                  </a:ext>
                </a:extLst>
              </a:tr>
              <a:tr h="208561">
                <a:tc gridSpan="2">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NORTHERN GRENADA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hMerge="1">
                  <a:txBody>
                    <a:bodyPr/>
                    <a:lstStyle/>
                    <a:p>
                      <a:endParaRPr lang="en-US"/>
                    </a:p>
                  </a:txBody>
                  <a:tcPr/>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2238619619"/>
                  </a:ext>
                </a:extLst>
              </a:tr>
              <a:tr h="208561">
                <a:tc>
                  <a:txBody>
                    <a:bodyPr/>
                    <a:lstStyle/>
                    <a:p>
                      <a:pPr marL="0" marR="0">
                        <a:lnSpc>
                          <a:spcPct val="107000"/>
                        </a:lnSpc>
                        <a:spcBef>
                          <a:spcPts val="0"/>
                        </a:spcBef>
                        <a:spcAft>
                          <a:spcPts val="0"/>
                        </a:spcAft>
                      </a:pPr>
                      <a:r>
                        <a:rPr lang="en-US" sz="1400" b="1" err="1">
                          <a:effectLst/>
                          <a:latin typeface="Times New Roman" panose="02020603050405020304" pitchFamily="18" charset="0"/>
                          <a:cs typeface="Times New Roman" panose="02020603050405020304" pitchFamily="18" charset="0"/>
                        </a:rPr>
                        <a:t>Marli</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41.8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348314241"/>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Peggy’s Wim</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70.2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490948031"/>
                  </a:ext>
                </a:extLst>
              </a:tr>
              <a:tr h="208561">
                <a:tc>
                  <a:txBody>
                    <a:bodyPr/>
                    <a:lstStyle/>
                    <a:p>
                      <a:pPr marL="0" marR="0">
                        <a:lnSpc>
                          <a:spcPct val="107000"/>
                        </a:lnSpc>
                        <a:spcBef>
                          <a:spcPts val="0"/>
                        </a:spcBef>
                        <a:spcAft>
                          <a:spcPts val="0"/>
                        </a:spcAft>
                      </a:pPr>
                      <a:r>
                        <a:rPr lang="en-US" sz="1400" b="1" err="1">
                          <a:effectLst/>
                          <a:latin typeface="Times New Roman" panose="02020603050405020304" pitchFamily="18" charset="0"/>
                          <a:cs typeface="Times New Roman" panose="02020603050405020304" pitchFamily="18" charset="0"/>
                        </a:rPr>
                        <a:t>Levera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41.6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4103483616"/>
                  </a:ext>
                </a:extLst>
              </a:tr>
              <a:tr h="432109">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SOUTHERN GRENADA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2088262358"/>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Cardi </a:t>
                      </a:r>
                      <a:r>
                        <a:rPr lang="en-US" sz="1400" b="1" err="1">
                          <a:effectLst/>
                          <a:latin typeface="Times New Roman" panose="02020603050405020304" pitchFamily="18" charset="0"/>
                          <a:cs typeface="Times New Roman" panose="02020603050405020304" pitchFamily="18" charset="0"/>
                        </a:rPr>
                        <a:t>Agro</a:t>
                      </a:r>
                      <a:r>
                        <a:rPr lang="en-US" sz="1400" b="1">
                          <a:effectLst/>
                          <a:latin typeface="Times New Roman" panose="02020603050405020304" pitchFamily="18" charset="0"/>
                          <a:cs typeface="Times New Roman" panose="02020603050405020304" pitchFamily="18" charset="0"/>
                        </a:rPr>
                        <a:t> Met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90.8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593129852"/>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MBIA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79.7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503395170"/>
                  </a:ext>
                </a:extLst>
              </a:tr>
              <a:tr h="208561">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Botanical Gardens</a:t>
                      </a:r>
                    </a:p>
                  </a:txBody>
                  <a:tcPr marL="49881" marR="49881" marT="0" marB="0"/>
                </a:tc>
                <a:tc>
                  <a:txBody>
                    <a:bodyPr/>
                    <a:lstStyle/>
                    <a:p>
                      <a:pPr marL="0" marR="0" algn="ctr">
                        <a:lnSpc>
                          <a:spcPct val="107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067778080"/>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Laura Land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71.6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4215113086"/>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Cruise Terminal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22.8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0.9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222776456"/>
                  </a:ext>
                </a:extLst>
              </a:tr>
              <a:tr h="42233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WESTERN GRENADA</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241716647"/>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Maran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65.0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033734368"/>
                  </a:ext>
                </a:extLst>
              </a:tr>
              <a:tr h="268186">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Mt. Plaisir(Grand Roy)</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90.0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971862704"/>
                  </a:ext>
                </a:extLst>
              </a:tr>
              <a:tr h="268186">
                <a:tc>
                  <a:txBody>
                    <a:bodyPr/>
                    <a:lstStyle/>
                    <a:p>
                      <a:pPr marL="0" marR="0">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Union</a:t>
                      </a: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55.0</a:t>
                      </a: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ea typeface="Calibri" panose="020F0502020204030204" pitchFamily="34" charset="0"/>
                          <a:cs typeface="Times New Roman" panose="02020603050405020304" pitchFamily="18" charset="0"/>
                        </a:rPr>
                        <a:t>2.2</a:t>
                      </a:r>
                    </a:p>
                  </a:txBody>
                  <a:tcPr marL="49881" marR="49881" marT="0" marB="0"/>
                </a:tc>
                <a:extLst>
                  <a:ext uri="{0D108BD9-81ED-4DB2-BD59-A6C34878D82A}">
                    <a16:rowId xmlns:a16="http://schemas.microsoft.com/office/drawing/2014/main" xmlns="" val="2701681405"/>
                  </a:ext>
                </a:extLst>
              </a:tr>
              <a:tr h="238285">
                <a:tc>
                  <a:txBody>
                    <a:bodyPr/>
                    <a:lstStyle/>
                    <a:p>
                      <a:pPr marL="0" marR="0">
                        <a:lnSpc>
                          <a:spcPct val="107000"/>
                        </a:lnSpc>
                        <a:spcBef>
                          <a:spcPts val="0"/>
                        </a:spcBef>
                        <a:spcAft>
                          <a:spcPts val="0"/>
                        </a:spcAft>
                      </a:pPr>
                      <a:r>
                        <a:rPr lang="en-US" sz="1600" b="1">
                          <a:solidFill>
                            <a:srgbClr val="000000"/>
                          </a:solidFill>
                          <a:effectLst/>
                          <a:latin typeface="Times New Roman" panose="02020603050405020304" pitchFamily="18" charset="0"/>
                          <a:cs typeface="Times New Roman" panose="02020603050405020304" pitchFamily="18" charset="0"/>
                        </a:rPr>
                        <a:t>Clozier</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cs typeface="Times New Roman" panose="02020603050405020304" pitchFamily="18" charset="0"/>
                        </a:rPr>
                        <a:t>107.6</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600" b="1">
                          <a:solidFill>
                            <a:srgbClr val="000000"/>
                          </a:solidFill>
                          <a:effectLst/>
                          <a:latin typeface="Times New Roman" panose="02020603050405020304" pitchFamily="18" charset="0"/>
                          <a:cs typeface="Times New Roman" panose="02020603050405020304" pitchFamily="18" charset="0"/>
                        </a:rPr>
                        <a:t>4.2</a:t>
                      </a:r>
                      <a:endParaRPr lang="en-US" sz="16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265509518"/>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EASTERN GRENADA</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933138133"/>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Mamma Cannes</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80.8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2519303383"/>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Mirabeau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68.4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709306607"/>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RAIN FOREST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4141327495"/>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Grand E’tang Park</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84.2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150222165"/>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Grand E’tang Lake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86.0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3.4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767275889"/>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CARRIACOU</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634945635"/>
                  </a:ext>
                </a:extLst>
              </a:tr>
              <a:tr h="208561">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Airport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28.8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1.1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682155139"/>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Belair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29.8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1.2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3212515647"/>
                  </a:ext>
                </a:extLst>
              </a:tr>
              <a:tr h="430870">
                <a:tc>
                  <a:txBody>
                    <a:bodyPr/>
                    <a:lstStyle/>
                    <a:p>
                      <a:pPr marL="0" marR="0">
                        <a:lnSpc>
                          <a:spcPct val="107000"/>
                        </a:lnSpc>
                        <a:spcBef>
                          <a:spcPts val="0"/>
                        </a:spcBef>
                        <a:spcAft>
                          <a:spcPts val="0"/>
                        </a:spcAft>
                      </a:pPr>
                      <a:r>
                        <a:rPr lang="en-US" sz="1400" b="1">
                          <a:solidFill>
                            <a:srgbClr val="000000"/>
                          </a:solidFill>
                          <a:effectLst/>
                          <a:latin typeface="Times New Roman" panose="02020603050405020304" pitchFamily="18" charset="0"/>
                          <a:cs typeface="Times New Roman" panose="02020603050405020304" pitchFamily="18" charset="0"/>
                        </a:rPr>
                        <a:t>PETITE MARTINIQUE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443559992"/>
                  </a:ext>
                </a:extLst>
              </a:tr>
              <a:tr h="208561">
                <a:tc>
                  <a:txBody>
                    <a:bodyPr/>
                    <a:lstStyle/>
                    <a:p>
                      <a:pPr marL="0" marR="0">
                        <a:lnSpc>
                          <a:spcPct val="107000"/>
                        </a:lnSpc>
                        <a:spcBef>
                          <a:spcPts val="0"/>
                        </a:spcBef>
                        <a:spcAft>
                          <a:spcPts val="0"/>
                        </a:spcAft>
                      </a:pPr>
                      <a:r>
                        <a:rPr lang="en-US" sz="1400" b="1">
                          <a:effectLst/>
                          <a:latin typeface="Times New Roman" panose="02020603050405020304" pitchFamily="18" charset="0"/>
                          <a:cs typeface="Times New Roman" panose="02020603050405020304" pitchFamily="18" charset="0"/>
                        </a:rPr>
                        <a:t>Petite Martinique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effectLst/>
                          <a:latin typeface="Times New Roman" panose="02020603050405020304" pitchFamily="18" charset="0"/>
                          <a:cs typeface="Times New Roman" panose="02020603050405020304" pitchFamily="18" charset="0"/>
                        </a:rPr>
                        <a:t>15.6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tc>
                  <a:txBody>
                    <a:bodyPr/>
                    <a:lstStyle/>
                    <a:p>
                      <a:pPr marL="0" marR="0" algn="ctr">
                        <a:lnSpc>
                          <a:spcPct val="107000"/>
                        </a:lnSpc>
                        <a:spcBef>
                          <a:spcPts val="0"/>
                        </a:spcBef>
                        <a:spcAft>
                          <a:spcPts val="0"/>
                        </a:spcAft>
                      </a:pPr>
                      <a:r>
                        <a:rPr lang="en-US" sz="1400">
                          <a:solidFill>
                            <a:srgbClr val="000000"/>
                          </a:solidFill>
                          <a:effectLst/>
                          <a:latin typeface="Times New Roman" panose="02020603050405020304" pitchFamily="18" charset="0"/>
                          <a:cs typeface="Times New Roman" panose="02020603050405020304" pitchFamily="18" charset="0"/>
                        </a:rPr>
                        <a:t>0.6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9881" marR="49881" marT="0" marB="0"/>
                </a:tc>
                <a:extLst>
                  <a:ext uri="{0D108BD9-81ED-4DB2-BD59-A6C34878D82A}">
                    <a16:rowId xmlns:a16="http://schemas.microsoft.com/office/drawing/2014/main" xmlns="" val="1424212481"/>
                  </a:ext>
                </a:extLst>
              </a:tr>
            </a:tbl>
          </a:graphicData>
        </a:graphic>
      </p:graphicFrame>
    </p:spTree>
    <p:extLst>
      <p:ext uri="{BB962C8B-B14F-4D97-AF65-F5344CB8AC3E}">
        <p14:creationId xmlns:p14="http://schemas.microsoft.com/office/powerpoint/2010/main" xmlns="" val="4286348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93DAF4AA-9270-40B5-B73C-B11B9A92F0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39AEB52-F63B-4C86-A26B-F4D56828BE0D}"/>
              </a:ext>
            </a:extLst>
          </p:cNvPr>
          <p:cNvSpPr>
            <a:spLocks noGrp="1"/>
          </p:cNvSpPr>
          <p:nvPr>
            <p:ph type="title"/>
          </p:nvPr>
        </p:nvSpPr>
        <p:spPr>
          <a:xfrm>
            <a:off x="379141" y="189571"/>
            <a:ext cx="7114477" cy="1143033"/>
          </a:xfrm>
        </p:spPr>
        <p:txBody>
          <a:bodyPr anchor="b">
            <a:normAutofit/>
          </a:bodyPr>
          <a:lstStyle/>
          <a:p>
            <a:r>
              <a:rPr lang="en-US" sz="3200">
                <a:latin typeface="Times New Roman" panose="02020603050405020304" pitchFamily="18" charset="0"/>
                <a:cs typeface="Times New Roman" panose="02020603050405020304" pitchFamily="18" charset="0"/>
              </a:rPr>
              <a:t>PRESENTATION SCOPE </a:t>
            </a:r>
          </a:p>
        </p:txBody>
      </p:sp>
      <p:sp>
        <p:nvSpPr>
          <p:cNvPr id="37" name="Rectangle 36">
            <a:extLst>
              <a:ext uri="{FF2B5EF4-FFF2-40B4-BE49-F238E27FC236}">
                <a16:creationId xmlns:a16="http://schemas.microsoft.com/office/drawing/2014/main" xmlns="" id="{31D5E60A-D6B1-4F21-A993-313958AF0C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5B7BB16B-E108-4C64-97D5-7AC67CC5E2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A5F6A003-4671-4F7B-A12E-2946D61E43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993F6A87-E822-48C1-8BEF-D640E3735762}"/>
              </a:ext>
            </a:extLst>
          </p:cNvPr>
          <p:cNvPicPr>
            <a:picLocks noChangeAspect="1"/>
          </p:cNvPicPr>
          <p:nvPr/>
        </p:nvPicPr>
        <p:blipFill>
          <a:blip r:embed="rId2" cstate="print"/>
          <a:stretch>
            <a:fillRect/>
          </a:stretch>
        </p:blipFill>
        <p:spPr>
          <a:xfrm>
            <a:off x="7169796" y="1028699"/>
            <a:ext cx="4076701" cy="4076701"/>
          </a:xfrm>
          <a:prstGeom prst="rect">
            <a:avLst/>
          </a:prstGeom>
        </p:spPr>
      </p:pic>
      <p:graphicFrame>
        <p:nvGraphicFramePr>
          <p:cNvPr id="21" name="Content Placeholder 2">
            <a:extLst>
              <a:ext uri="{FF2B5EF4-FFF2-40B4-BE49-F238E27FC236}">
                <a16:creationId xmlns:a16="http://schemas.microsoft.com/office/drawing/2014/main" xmlns="" id="{74345D8C-0CC1-40BD-A595-915A67040691}"/>
              </a:ext>
            </a:extLst>
          </p:cNvPr>
          <p:cNvGraphicFramePr>
            <a:graphicFrameLocks noGrp="1"/>
          </p:cNvGraphicFramePr>
          <p:nvPr>
            <p:ph idx="1"/>
            <p:extLst>
              <p:ext uri="{D42A27DB-BD31-4B8C-83A1-F6EECF244321}">
                <p14:modId xmlns:p14="http://schemas.microsoft.com/office/powerpoint/2010/main" xmlns="" val="4106422866"/>
              </p:ext>
            </p:extLst>
          </p:nvPr>
        </p:nvGraphicFramePr>
        <p:xfrm>
          <a:off x="1371598" y="2022765"/>
          <a:ext cx="5327375" cy="4645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476513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0">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12">
            <a:extLst>
              <a:ext uri="{FF2B5EF4-FFF2-40B4-BE49-F238E27FC236}">
                <a16:creationId xmlns:a16="http://schemas.microsoft.com/office/drawing/2014/main" xmlns="" id="{BB02F283-AD3D-43EB-8EB3-EEABE7B68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xmlns="" id="{87267ACD-C9FA-48F7-BA90-C05046F4EE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3E17AA8-C417-4F74-9F1B-EAD82A19B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D79F9CB9-0076-49F5-845A-C97CCFC163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0567348B-D4F9-4978-8FB4-D4031CD133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5BCC8F3-2671-4940-83F3-B3567209C39C}"/>
              </a:ext>
            </a:extLst>
          </p:cNvPr>
          <p:cNvSpPr>
            <a:spLocks noGrp="1"/>
          </p:cNvSpPr>
          <p:nvPr>
            <p:ph type="title"/>
          </p:nvPr>
        </p:nvSpPr>
        <p:spPr>
          <a:xfrm>
            <a:off x="667569" y="5553718"/>
            <a:ext cx="7444613" cy="1082523"/>
          </a:xfrm>
        </p:spPr>
        <p:txBody>
          <a:bodyPr vert="horz" lIns="0" tIns="0" rIns="0" bIns="0" rtlCol="0" anchor="ctr">
            <a:normAutofit fontScale="90000"/>
          </a:bodyPr>
          <a:lstStyle/>
          <a:p>
            <a:r>
              <a:rPr lang="en-US" sz="3200" spc="750">
                <a:solidFill>
                  <a:schemeClr val="bg1"/>
                </a:solidFill>
                <a:latin typeface="Times New Roman"/>
                <a:cs typeface="Times New Roman"/>
              </a:rPr>
              <a:t>HURRICANE ELSA </a:t>
            </a:r>
            <a:r>
              <a:rPr lang="en-US" sz="3200" spc="750">
                <a:latin typeface="Times New Roman"/>
              </a:rPr>
              <a:t/>
            </a:r>
            <a:br>
              <a:rPr lang="en-US" sz="3200" spc="750">
                <a:latin typeface="Times New Roman"/>
              </a:rPr>
            </a:br>
            <a:r>
              <a:rPr lang="en-US" sz="3200" spc="750">
                <a:solidFill>
                  <a:schemeClr val="bg1"/>
                </a:solidFill>
                <a:latin typeface="Times New Roman"/>
                <a:cs typeface="Times New Roman"/>
              </a:rPr>
              <a:t>RAINFALL DISTRIBUTION  </a:t>
            </a:r>
            <a:endParaRPr lang="en-US">
              <a:solidFill>
                <a:schemeClr val="bg1"/>
              </a:solidFill>
              <a:latin typeface="Times New Roman"/>
              <a:cs typeface="Times New Roman"/>
            </a:endParaRPr>
          </a:p>
        </p:txBody>
      </p:sp>
      <p:pic>
        <p:nvPicPr>
          <p:cNvPr id="4" name="Picture 4" descr="A picture containing timeline&#10;&#10;Description automatically generated">
            <a:extLst>
              <a:ext uri="{FF2B5EF4-FFF2-40B4-BE49-F238E27FC236}">
                <a16:creationId xmlns:a16="http://schemas.microsoft.com/office/drawing/2014/main" xmlns="" id="{97A13B0B-6A97-4D23-8A39-AC4A6BA7E086}"/>
              </a:ext>
            </a:extLst>
          </p:cNvPr>
          <p:cNvPicPr>
            <a:picLocks noGrp="1" noChangeAspect="1"/>
          </p:cNvPicPr>
          <p:nvPr>
            <p:ph idx="1"/>
          </p:nvPr>
        </p:nvPicPr>
        <p:blipFill>
          <a:blip r:embed="rId2" cstate="print"/>
          <a:stretch>
            <a:fillRect/>
          </a:stretch>
        </p:blipFill>
        <p:spPr>
          <a:xfrm>
            <a:off x="3174154" y="457200"/>
            <a:ext cx="5645977" cy="4574915"/>
          </a:xfrm>
          <a:prstGeom prst="rect">
            <a:avLst/>
          </a:prstGeom>
        </p:spPr>
      </p:pic>
    </p:spTree>
    <p:extLst>
      <p:ext uri="{BB962C8B-B14F-4D97-AF65-F5344CB8AC3E}">
        <p14:creationId xmlns:p14="http://schemas.microsoft.com/office/powerpoint/2010/main" xmlns="" val="9091064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45C5CC17-FF17-43CF-B073-D9051465D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1EBE2DDC-0D14-44E6-A1AB-2EEC095074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8543D98-0AA2-43B4-B508-DC1DB7F3DC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9723C1D-9A1A-465B-8164-483BF54266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A6680484-5F73-4078-85C2-415205B1A4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07D140A-5BF6-43A8-A9D0-F3CCD272C904}"/>
              </a:ext>
            </a:extLst>
          </p:cNvPr>
          <p:cNvSpPr>
            <a:spLocks noGrp="1"/>
          </p:cNvSpPr>
          <p:nvPr>
            <p:ph type="title"/>
          </p:nvPr>
        </p:nvSpPr>
        <p:spPr>
          <a:xfrm>
            <a:off x="387927" y="1028701"/>
            <a:ext cx="3248863" cy="3020785"/>
          </a:xfrm>
        </p:spPr>
        <p:txBody>
          <a:bodyPr>
            <a:normAutofit fontScale="90000"/>
          </a:bodyPr>
          <a:lstStyle/>
          <a:p>
            <a:pPr algn="r"/>
            <a:r>
              <a:rPr lang="en-US" sz="3200">
                <a:solidFill>
                  <a:schemeClr val="bg1"/>
                </a:solidFill>
                <a:latin typeface="Times New Roman" panose="02020603050405020304" pitchFamily="18" charset="0"/>
                <a:cs typeface="Times New Roman" panose="02020603050405020304" pitchFamily="18" charset="0"/>
              </a:rPr>
              <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Hurricane </a:t>
            </a:r>
            <a:r>
              <a:rPr lang="en-US" sz="3200" err="1">
                <a:solidFill>
                  <a:schemeClr val="bg1"/>
                </a:solidFill>
                <a:latin typeface="Times New Roman" panose="02020603050405020304" pitchFamily="18" charset="0"/>
                <a:cs typeface="Times New Roman" panose="02020603050405020304" pitchFamily="18" charset="0"/>
              </a:rPr>
              <a:t>elsa</a:t>
            </a:r>
            <a:r>
              <a:rPr lang="en-US" sz="3200">
                <a:solidFill>
                  <a:schemeClr val="bg1"/>
                </a:solidFill>
                <a:latin typeface="Times New Roman" panose="02020603050405020304" pitchFamily="18" charset="0"/>
                <a:cs typeface="Times New Roman" panose="02020603050405020304" pitchFamily="18" charset="0"/>
              </a:rPr>
              <a:t> </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Impacts</a:t>
            </a:r>
            <a:br>
              <a:rPr lang="en-US" sz="3200">
                <a:solidFill>
                  <a:schemeClr val="bg1"/>
                </a:solidFill>
                <a:latin typeface="Times New Roman" panose="02020603050405020304" pitchFamily="18" charset="0"/>
                <a:cs typeface="Times New Roman" panose="02020603050405020304" pitchFamily="18" charset="0"/>
              </a:rPr>
            </a:br>
            <a:r>
              <a:rPr lang="en-US" sz="3200">
                <a:solidFill>
                  <a:schemeClr val="bg1"/>
                </a:solidFill>
                <a:latin typeface="Times New Roman" panose="02020603050405020304" pitchFamily="18" charset="0"/>
                <a:cs typeface="Times New Roman" panose="02020603050405020304" pitchFamily="18" charset="0"/>
              </a:rPr>
              <a:t/>
            </a:r>
            <a:br>
              <a:rPr lang="en-US" sz="3200">
                <a:solidFill>
                  <a:schemeClr val="bg1"/>
                </a:solidFill>
                <a:latin typeface="Times New Roman" panose="02020603050405020304" pitchFamily="18" charset="0"/>
                <a:cs typeface="Times New Roman" panose="02020603050405020304" pitchFamily="18" charset="0"/>
              </a:rPr>
            </a:br>
            <a:endParaRPr lang="en-US" sz="3200">
              <a:solidFill>
                <a:schemeClr val="bg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413C5852-C54E-44FF-94B3-4C8F751473EA}"/>
              </a:ext>
            </a:extLst>
          </p:cNvPr>
          <p:cNvSpPr>
            <a:spLocks noGrp="1"/>
          </p:cNvSpPr>
          <p:nvPr>
            <p:ph idx="1"/>
          </p:nvPr>
        </p:nvSpPr>
        <p:spPr>
          <a:xfrm>
            <a:off x="4151586" y="231227"/>
            <a:ext cx="7914290" cy="6516413"/>
          </a:xfrm>
        </p:spPr>
        <p:txBody>
          <a:bodyPr>
            <a:normAutofit fontScale="85000" lnSpcReduction="10000"/>
          </a:bodyPr>
          <a:lstStyle/>
          <a:p>
            <a:pPr marL="0" marR="0" indent="0">
              <a:lnSpc>
                <a:spcPct val="110000"/>
              </a:lnSpc>
              <a:spcBef>
                <a:spcPts val="0"/>
              </a:spcBef>
              <a:spcAft>
                <a:spcPts val="80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Torrential rains from the outer spiral bands resulted in  the following:</a:t>
            </a:r>
          </a:p>
          <a:p>
            <a:pPr marR="0">
              <a:lnSpc>
                <a:spcPct val="110000"/>
              </a:lnSpc>
              <a:spcBef>
                <a:spcPts val="0"/>
              </a:spcBef>
              <a:spcAft>
                <a:spcPts val="800"/>
              </a:spcAft>
              <a:buFont typeface="Wingdings" panose="05000000000000000000" pitchFamily="2" charset="2"/>
              <a:buChar char="q"/>
            </a:pPr>
            <a:r>
              <a:rPr lang="en-US" sz="2800">
                <a:effectLst/>
                <a:latin typeface="Times New Roman" panose="02020603050405020304" pitchFamily="18" charset="0"/>
                <a:ea typeface="Calibri" panose="020F0502020204030204" pitchFamily="34" charset="0"/>
                <a:cs typeface="Times New Roman" panose="02020603050405020304" pitchFamily="18" charset="0"/>
              </a:rPr>
              <a:t>Numerous floods and landslides.</a:t>
            </a:r>
          </a:p>
          <a:p>
            <a:pPr marR="0">
              <a:lnSpc>
                <a:spcPct val="110000"/>
              </a:lnSpc>
              <a:spcBef>
                <a:spcPts val="0"/>
              </a:spcBef>
              <a:spcAft>
                <a:spcPts val="800"/>
              </a:spcAft>
              <a:buFont typeface="Wingdings" panose="05000000000000000000" pitchFamily="2" charset="2"/>
              <a:buChar char="q"/>
            </a:pPr>
            <a:r>
              <a:rPr lang="en-US" sz="2800">
                <a:latin typeface="Times New Roman" panose="02020603050405020304" pitchFamily="18" charset="0"/>
                <a:ea typeface="Calibri" panose="020F0502020204030204" pitchFamily="34" charset="0"/>
                <a:cs typeface="Times New Roman" panose="02020603050405020304" pitchFamily="18" charset="0"/>
              </a:rPr>
              <a:t>Impassable roads leading to disruptions </a:t>
            </a:r>
            <a:r>
              <a:rPr lang="en-US" sz="2800">
                <a:effectLst/>
                <a:latin typeface="Times New Roman" panose="02020603050405020304" pitchFamily="18" charset="0"/>
                <a:ea typeface="Calibri" panose="020F0502020204030204" pitchFamily="34" charset="0"/>
                <a:cs typeface="Times New Roman" panose="02020603050405020304" pitchFamily="18" charset="0"/>
              </a:rPr>
              <a:t> to human and vehicular movement in most parts of the country.</a:t>
            </a:r>
          </a:p>
          <a:p>
            <a:pPr marR="0">
              <a:lnSpc>
                <a:spcPct val="110000"/>
              </a:lnSpc>
              <a:spcBef>
                <a:spcPts val="0"/>
              </a:spcBef>
              <a:spcAft>
                <a:spcPts val="800"/>
              </a:spcAft>
              <a:buFont typeface="Wingdings" panose="05000000000000000000" pitchFamily="2" charset="2"/>
              <a:buChar char="q"/>
            </a:pPr>
            <a:r>
              <a:rPr lang="en-US" sz="2800">
                <a:effectLst/>
                <a:latin typeface="Times New Roman" panose="02020603050405020304" pitchFamily="18" charset="0"/>
                <a:ea typeface="Calibri" panose="020F0502020204030204" pitchFamily="34" charset="0"/>
                <a:cs typeface="Times New Roman" panose="02020603050405020304" pitchFamily="18" charset="0"/>
              </a:rPr>
              <a:t> A number of NAWASA’s  water supply systems  were also affected.</a:t>
            </a:r>
          </a:p>
          <a:p>
            <a:pPr marL="0" marR="0" indent="0">
              <a:lnSpc>
                <a:spcPct val="110000"/>
              </a:lnSpc>
              <a:spcBef>
                <a:spcPts val="0"/>
              </a:spcBef>
              <a:spcAft>
                <a:spcPts val="800"/>
              </a:spcAft>
              <a:buNone/>
            </a:pPr>
            <a:endParaRPr lang="en-US" sz="2800">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10000"/>
              </a:lnSpc>
              <a:spcBef>
                <a:spcPts val="0"/>
              </a:spcBef>
              <a:spcAft>
                <a:spcPts val="800"/>
              </a:spcAft>
              <a:buNone/>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Fortunately , there were no reports of  fatalities, injured  or missing persons.</a:t>
            </a:r>
          </a:p>
          <a:p>
            <a:pPr marL="0" marR="0" indent="0">
              <a:lnSpc>
                <a:spcPct val="110000"/>
              </a:lnSpc>
              <a:spcBef>
                <a:spcPts val="0"/>
              </a:spcBef>
              <a:spcAft>
                <a:spcPts val="80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There was no major structural damage reported apart from the landslides. Most of the roads were motorable within two days and all the landslides were cleared within two weeks. </a:t>
            </a:r>
          </a:p>
          <a:p>
            <a:pPr marL="0" marR="0" indent="0">
              <a:lnSpc>
                <a:spcPct val="110000"/>
              </a:lnSpc>
              <a:spcBef>
                <a:spcPts val="0"/>
              </a:spcBef>
              <a:spcAft>
                <a:spcPts val="800"/>
              </a:spcAft>
              <a:buNone/>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 clearing of the landslides was done by the Ministry of Infrastructure at a cost of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EC$108,993.00</a:t>
            </a:r>
          </a:p>
          <a:p>
            <a:pPr>
              <a:lnSpc>
                <a:spcPct val="110000"/>
              </a:lnSpc>
            </a:pPr>
            <a:endParaRPr lang="en-US" sz="1600"/>
          </a:p>
        </p:txBody>
      </p:sp>
    </p:spTree>
    <p:extLst>
      <p:ext uri="{BB962C8B-B14F-4D97-AF65-F5344CB8AC3E}">
        <p14:creationId xmlns:p14="http://schemas.microsoft.com/office/powerpoint/2010/main" xmlns="" val="657221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xmlns="" id="{315596D0-7A93-45AB-A289-2A2B141E0B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90F64BE-B6DF-4D20-9A3E-DAD003896C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890"/>
            <a:ext cx="4038601" cy="6866462"/>
          </a:xfrm>
          <a:prstGeom prst="rect">
            <a:avLst/>
          </a:prstGeom>
          <a:gradFill>
            <a:gsLst>
              <a:gs pos="0">
                <a:schemeClr val="accent5"/>
              </a:gs>
              <a:gs pos="100000">
                <a:schemeClr val="accent4">
                  <a:alpha val="55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3299ACA5-1949-4821-8FA4-95A78A2097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185328" y="1633640"/>
            <a:ext cx="6866462" cy="3581401"/>
          </a:xfrm>
          <a:prstGeom prst="rect">
            <a:avLst/>
          </a:prstGeom>
          <a:gradFill>
            <a:gsLst>
              <a:gs pos="0">
                <a:schemeClr val="accent2"/>
              </a:gs>
              <a:gs pos="100000">
                <a:schemeClr val="accent5">
                  <a:alpha val="13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5559C2F-075A-49B7-8935-4591245136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232044"/>
            <a:ext cx="4038600" cy="4634418"/>
          </a:xfrm>
          <a:prstGeom prst="rect">
            <a:avLst/>
          </a:prstGeom>
          <a:gradFill>
            <a:gsLst>
              <a:gs pos="0">
                <a:schemeClr val="accent5">
                  <a:alpha val="36000"/>
                </a:schemeClr>
              </a:gs>
              <a:gs pos="67000">
                <a:schemeClr val="accent5">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04EA297-C853-4C05-9D2C-F230E86D1954}"/>
              </a:ext>
            </a:extLst>
          </p:cNvPr>
          <p:cNvSpPr>
            <a:spLocks noGrp="1"/>
          </p:cNvSpPr>
          <p:nvPr>
            <p:ph type="title"/>
          </p:nvPr>
        </p:nvSpPr>
        <p:spPr>
          <a:xfrm>
            <a:off x="749493" y="2463419"/>
            <a:ext cx="2929372" cy="3145812"/>
          </a:xfrm>
        </p:spPr>
        <p:txBody>
          <a:bodyPr vert="horz" lIns="0" tIns="0" rIns="0" bIns="0" rtlCol="0" anchor="t">
            <a:normAutofit/>
          </a:bodyPr>
          <a:lstStyle/>
          <a:p>
            <a:r>
              <a:rPr lang="en-US" sz="2500" spc="750">
                <a:solidFill>
                  <a:schemeClr val="bg1"/>
                </a:solidFill>
                <a:latin typeface="Times New Roman" panose="02020603050405020304" pitchFamily="18" charset="0"/>
                <a:cs typeface="Times New Roman" panose="02020603050405020304" pitchFamily="18" charset="0"/>
              </a:rPr>
              <a:t>Hurricane Elsa impacts</a:t>
            </a:r>
          </a:p>
        </p:txBody>
      </p:sp>
      <p:pic>
        <p:nvPicPr>
          <p:cNvPr id="5" name="Picture 4">
            <a:extLst>
              <a:ext uri="{FF2B5EF4-FFF2-40B4-BE49-F238E27FC236}">
                <a16:creationId xmlns:a16="http://schemas.microsoft.com/office/drawing/2014/main" xmlns="" id="{28F94C7E-8C30-4447-9FBD-9282CC6403B8}"/>
              </a:ext>
            </a:extLst>
          </p:cNvPr>
          <p:cNvPicPr>
            <a:picLocks noChangeAspect="1"/>
          </p:cNvPicPr>
          <p:nvPr/>
        </p:nvPicPr>
        <p:blipFill>
          <a:blip r:embed="rId2" cstate="print"/>
          <a:stretch>
            <a:fillRect/>
          </a:stretch>
        </p:blipFill>
        <p:spPr>
          <a:xfrm>
            <a:off x="4330891" y="739807"/>
            <a:ext cx="3354111" cy="5889378"/>
          </a:xfrm>
          <a:prstGeom prst="rect">
            <a:avLst/>
          </a:prstGeom>
        </p:spPr>
      </p:pic>
      <p:pic>
        <p:nvPicPr>
          <p:cNvPr id="4" name="Content Placeholder 3">
            <a:extLst>
              <a:ext uri="{FF2B5EF4-FFF2-40B4-BE49-F238E27FC236}">
                <a16:creationId xmlns:a16="http://schemas.microsoft.com/office/drawing/2014/main" xmlns="" id="{AFC9A2A4-1565-4CC8-ACFB-3A9E96EE0C90}"/>
              </a:ext>
            </a:extLst>
          </p:cNvPr>
          <p:cNvPicPr>
            <a:picLocks noGrp="1" noChangeAspect="1"/>
          </p:cNvPicPr>
          <p:nvPr>
            <p:ph idx="1"/>
          </p:nvPr>
        </p:nvPicPr>
        <p:blipFill>
          <a:blip r:embed="rId3" cstate="print"/>
          <a:stretch>
            <a:fillRect/>
          </a:stretch>
        </p:blipFill>
        <p:spPr>
          <a:xfrm>
            <a:off x="7843517" y="739807"/>
            <a:ext cx="3588228" cy="5889378"/>
          </a:xfrm>
          <a:prstGeom prst="rect">
            <a:avLst/>
          </a:prstGeom>
        </p:spPr>
      </p:pic>
    </p:spTree>
    <p:extLst>
      <p:ext uri="{BB962C8B-B14F-4D97-AF65-F5344CB8AC3E}">
        <p14:creationId xmlns:p14="http://schemas.microsoft.com/office/powerpoint/2010/main" xmlns="" val="660718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D5BA0-B7F9-4F63-A5DC-CABD577F5C3B}"/>
              </a:ext>
            </a:extLst>
          </p:cNvPr>
          <p:cNvSpPr>
            <a:spLocks noGrp="1"/>
          </p:cNvSpPr>
          <p:nvPr>
            <p:ph type="title"/>
          </p:nvPr>
        </p:nvSpPr>
        <p:spPr>
          <a:xfrm>
            <a:off x="840828" y="220718"/>
            <a:ext cx="10772052" cy="683172"/>
          </a:xfrm>
        </p:spPr>
        <p:txBody>
          <a:bodyPr/>
          <a:lstStyle/>
          <a:p>
            <a:r>
              <a:rPr lang="en-US" b="0">
                <a:latin typeface="Times New Roman" panose="02020603050405020304" pitchFamily="18" charset="0"/>
                <a:cs typeface="Times New Roman" panose="02020603050405020304" pitchFamily="18" charset="0"/>
              </a:rPr>
              <a:t>September 3</a:t>
            </a:r>
            <a:r>
              <a:rPr lang="en-US" b="0" baseline="30000">
                <a:latin typeface="Times New Roman" panose="02020603050405020304" pitchFamily="18" charset="0"/>
                <a:cs typeface="Times New Roman" panose="02020603050405020304" pitchFamily="18" charset="0"/>
              </a:rPr>
              <a:t>rd</a:t>
            </a:r>
            <a:r>
              <a:rPr lang="en-US" b="0">
                <a:latin typeface="Times New Roman" panose="02020603050405020304" pitchFamily="18" charset="0"/>
                <a:cs typeface="Times New Roman" panose="02020603050405020304" pitchFamily="18" charset="0"/>
              </a:rPr>
              <a:t> </a:t>
            </a:r>
          </a:p>
        </p:txBody>
      </p:sp>
      <p:pic>
        <p:nvPicPr>
          <p:cNvPr id="4" name="Picture 3" descr="A picture containing outdoor&#10;&#10;Description automatically generated">
            <a:extLst>
              <a:ext uri="{FF2B5EF4-FFF2-40B4-BE49-F238E27FC236}">
                <a16:creationId xmlns:a16="http://schemas.microsoft.com/office/drawing/2014/main" xmlns="" id="{B3A4AD22-F2AA-4A89-9081-5DDDD22FAEB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5153" y="903890"/>
            <a:ext cx="5830847" cy="3837796"/>
          </a:xfrm>
          <a:prstGeom prst="rect">
            <a:avLst/>
          </a:prstGeom>
        </p:spPr>
      </p:pic>
      <p:pic>
        <p:nvPicPr>
          <p:cNvPr id="5" name="Picture 4">
            <a:extLst>
              <a:ext uri="{FF2B5EF4-FFF2-40B4-BE49-F238E27FC236}">
                <a16:creationId xmlns:a16="http://schemas.microsoft.com/office/drawing/2014/main" xmlns="" id="{F459FE9D-5C86-4463-B6D0-93B2EF7B5DCF}"/>
              </a:ext>
            </a:extLst>
          </p:cNvPr>
          <p:cNvPicPr>
            <a:picLocks noChangeAspect="1"/>
          </p:cNvPicPr>
          <p:nvPr/>
        </p:nvPicPr>
        <p:blipFill>
          <a:blip r:embed="rId4" cstate="print"/>
          <a:stretch>
            <a:fillRect/>
          </a:stretch>
        </p:blipFill>
        <p:spPr>
          <a:xfrm>
            <a:off x="6142771" y="903890"/>
            <a:ext cx="2886276" cy="3837796"/>
          </a:xfrm>
          <a:prstGeom prst="rect">
            <a:avLst/>
          </a:prstGeom>
        </p:spPr>
      </p:pic>
      <p:pic>
        <p:nvPicPr>
          <p:cNvPr id="7" name="VID-20210903-WA0008">
            <a:hlinkClick r:id="" action="ppaction://media"/>
            <a:extLst>
              <a:ext uri="{FF2B5EF4-FFF2-40B4-BE49-F238E27FC236}">
                <a16:creationId xmlns:a16="http://schemas.microsoft.com/office/drawing/2014/main" xmlns="" id="{9DE73BF2-4366-4A66-94AA-E4CAB1C46ECB}"/>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9053835" y="922475"/>
            <a:ext cx="2873012" cy="2228193"/>
          </a:xfrm>
          <a:prstGeom prst="rect">
            <a:avLst/>
          </a:prstGeom>
        </p:spPr>
      </p:pic>
      <p:sp>
        <p:nvSpPr>
          <p:cNvPr id="11" name="Content Placeholder 10">
            <a:extLst>
              <a:ext uri="{FF2B5EF4-FFF2-40B4-BE49-F238E27FC236}">
                <a16:creationId xmlns:a16="http://schemas.microsoft.com/office/drawing/2014/main" xmlns="" id="{163A135B-A6B5-436A-A7B0-77EF2045AFDC}"/>
              </a:ext>
            </a:extLst>
          </p:cNvPr>
          <p:cNvSpPr>
            <a:spLocks noGrp="1"/>
          </p:cNvSpPr>
          <p:nvPr>
            <p:ph idx="1"/>
          </p:nvPr>
        </p:nvSpPr>
        <p:spPr>
          <a:xfrm>
            <a:off x="367862" y="5055476"/>
            <a:ext cx="4813738" cy="1185457"/>
          </a:xfrm>
        </p:spPr>
        <p:txBody>
          <a:bodyPr>
            <a:normAutofit fontScale="92500"/>
          </a:bodyPr>
          <a:lstStyle/>
          <a:p>
            <a:pPr marL="0" indent="0">
              <a:buNone/>
            </a:pPr>
            <a:r>
              <a:rPr lang="en-US" sz="2400">
                <a:latin typeface="Times New Roman" panose="02020603050405020304" pitchFamily="18" charset="0"/>
                <a:cs typeface="Times New Roman" panose="02020603050405020304" pitchFamily="18" charset="0"/>
              </a:rPr>
              <a:t>A Tropical wave fueled by ITCZ moisture</a:t>
            </a:r>
          </a:p>
          <a:p>
            <a:pPr marL="0" indent="0">
              <a:buNone/>
            </a:pPr>
            <a:r>
              <a:rPr lang="en-US" sz="2400">
                <a:latin typeface="Times New Roman" panose="02020603050405020304" pitchFamily="18" charset="0"/>
                <a:cs typeface="Times New Roman" panose="02020603050405020304" pitchFamily="18" charset="0"/>
              </a:rPr>
              <a:t>Acc. </a:t>
            </a:r>
            <a:r>
              <a:rPr lang="en-US" sz="2400" err="1">
                <a:latin typeface="Times New Roman" panose="02020603050405020304" pitchFamily="18" charset="0"/>
                <a:cs typeface="Times New Roman" panose="02020603050405020304" pitchFamily="18" charset="0"/>
              </a:rPr>
              <a:t>Rainfal</a:t>
            </a:r>
            <a:r>
              <a:rPr lang="en-US" sz="2400">
                <a:latin typeface="Times New Roman" panose="02020603050405020304" pitchFamily="18" charset="0"/>
                <a:cs typeface="Times New Roman" panose="02020603050405020304" pitchFamily="18" charset="0"/>
              </a:rPr>
              <a:t> MBIA- 38.9mm</a:t>
            </a:r>
          </a:p>
        </p:txBody>
      </p:sp>
      <p:sp>
        <p:nvSpPr>
          <p:cNvPr id="12" name="TextBox 11">
            <a:extLst>
              <a:ext uri="{FF2B5EF4-FFF2-40B4-BE49-F238E27FC236}">
                <a16:creationId xmlns:a16="http://schemas.microsoft.com/office/drawing/2014/main" xmlns="" id="{23E3E1A2-94AC-4022-B204-FA5966AFBC32}"/>
              </a:ext>
            </a:extLst>
          </p:cNvPr>
          <p:cNvSpPr txBox="1"/>
          <p:nvPr/>
        </p:nvSpPr>
        <p:spPr>
          <a:xfrm>
            <a:off x="9228083" y="3541986"/>
            <a:ext cx="269876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River Road, St. George</a:t>
            </a:r>
          </a:p>
        </p:txBody>
      </p:sp>
      <p:sp>
        <p:nvSpPr>
          <p:cNvPr id="13" name="TextBox 12">
            <a:extLst>
              <a:ext uri="{FF2B5EF4-FFF2-40B4-BE49-F238E27FC236}">
                <a16:creationId xmlns:a16="http://schemas.microsoft.com/office/drawing/2014/main" xmlns="" id="{97CE1814-2C10-4940-A95E-18D46765B7A0}"/>
              </a:ext>
            </a:extLst>
          </p:cNvPr>
          <p:cNvSpPr txBox="1"/>
          <p:nvPr/>
        </p:nvSpPr>
        <p:spPr>
          <a:xfrm>
            <a:off x="6330283" y="5055476"/>
            <a:ext cx="2698764" cy="369382"/>
          </a:xfrm>
          <a:prstGeom prst="rect">
            <a:avLst/>
          </a:prstGeom>
          <a:noFill/>
        </p:spPr>
        <p:txBody>
          <a:bodyPr wrap="square" rtlCol="0">
            <a:spAutoFit/>
          </a:bodyPr>
          <a:lstStyle/>
          <a:p>
            <a:r>
              <a:rPr lang="en-US" err="1">
                <a:latin typeface="Times New Roman" panose="02020603050405020304" pitchFamily="18" charset="0"/>
                <a:cs typeface="Times New Roman" panose="02020603050405020304" pitchFamily="18" charset="0"/>
              </a:rPr>
              <a:t>Brizan</a:t>
            </a:r>
            <a:r>
              <a:rPr lang="en-US">
                <a:latin typeface="Times New Roman" panose="02020603050405020304" pitchFamily="18" charset="0"/>
                <a:cs typeface="Times New Roman" panose="02020603050405020304" pitchFamily="18" charset="0"/>
              </a:rPr>
              <a:t>, St. George</a:t>
            </a:r>
          </a:p>
        </p:txBody>
      </p:sp>
    </p:spTree>
    <p:extLst>
      <p:ext uri="{BB962C8B-B14F-4D97-AF65-F5344CB8AC3E}">
        <p14:creationId xmlns:p14="http://schemas.microsoft.com/office/powerpoint/2010/main" xmlns="" val="7260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ABECBF6F-0423-4B0D-A4AF-7E2DFDC869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44CA3F3-1D0D-4D50-8E9B-1755B8033BBD}"/>
              </a:ext>
            </a:extLst>
          </p:cNvPr>
          <p:cNvSpPr>
            <a:spLocks noGrp="1"/>
          </p:cNvSpPr>
          <p:nvPr>
            <p:ph type="title"/>
          </p:nvPr>
        </p:nvSpPr>
        <p:spPr>
          <a:xfrm>
            <a:off x="294289" y="467833"/>
            <a:ext cx="4807183" cy="1742740"/>
          </a:xfrm>
        </p:spPr>
        <p:txBody>
          <a:bodyPr anchor="t">
            <a:normAutofit/>
          </a:bodyPr>
          <a:lstStyle/>
          <a:p>
            <a:pPr>
              <a:lnSpc>
                <a:spcPct val="90000"/>
              </a:lnSpc>
            </a:pPr>
            <a:r>
              <a:rPr lang="en-US" sz="3100">
                <a:latin typeface="Times New Roman" panose="02020603050405020304" pitchFamily="18" charset="0"/>
                <a:cs typeface="Times New Roman" panose="02020603050405020304" pitchFamily="18" charset="0"/>
              </a:rPr>
              <a:t>October 13</a:t>
            </a:r>
            <a:r>
              <a:rPr lang="en-US" sz="3100" baseline="30000">
                <a:latin typeface="Times New Roman" panose="02020603050405020304" pitchFamily="18" charset="0"/>
                <a:cs typeface="Times New Roman" panose="02020603050405020304" pitchFamily="18" charset="0"/>
              </a:rPr>
              <a:t>th</a:t>
            </a:r>
            <a:r>
              <a:rPr lang="en-US" sz="3100">
                <a:latin typeface="Times New Roman" panose="02020603050405020304" pitchFamily="18" charset="0"/>
                <a:cs typeface="Times New Roman" panose="02020603050405020304" pitchFamily="18" charset="0"/>
              </a:rPr>
              <a:t> – Flooding &amp; landslides</a:t>
            </a:r>
          </a:p>
        </p:txBody>
      </p:sp>
      <p:sp>
        <p:nvSpPr>
          <p:cNvPr id="3" name="Content Placeholder 2">
            <a:extLst>
              <a:ext uri="{FF2B5EF4-FFF2-40B4-BE49-F238E27FC236}">
                <a16:creationId xmlns:a16="http://schemas.microsoft.com/office/drawing/2014/main" xmlns="" id="{05FF2ADF-B212-4BA3-87E4-EF0C2E7185D3}"/>
              </a:ext>
            </a:extLst>
          </p:cNvPr>
          <p:cNvSpPr>
            <a:spLocks noGrp="1"/>
          </p:cNvSpPr>
          <p:nvPr>
            <p:ph idx="1"/>
          </p:nvPr>
        </p:nvSpPr>
        <p:spPr>
          <a:xfrm>
            <a:off x="411738" y="2532993"/>
            <a:ext cx="4807183" cy="3067771"/>
          </a:xfrm>
        </p:spPr>
        <p:txBody>
          <a:bodyPr>
            <a:normAutofit/>
          </a:bodyPr>
          <a:lstStyle/>
          <a:p>
            <a:pPr>
              <a:lnSpc>
                <a:spcPct val="110000"/>
              </a:lnSpc>
            </a:pPr>
            <a:endParaRPr lang="en-US" sz="1800"/>
          </a:p>
          <a:p>
            <a:pPr marL="0" indent="0">
              <a:lnSpc>
                <a:spcPct val="110000"/>
              </a:lnSpc>
              <a:buNone/>
            </a:pPr>
            <a:r>
              <a:rPr lang="en-US" sz="3200">
                <a:latin typeface="Times New Roman" panose="02020603050405020304" pitchFamily="18" charset="0"/>
                <a:cs typeface="Times New Roman" panose="02020603050405020304" pitchFamily="18" charset="0"/>
              </a:rPr>
              <a:t>Convective buildup from the northward migration of ITCZ</a:t>
            </a:r>
          </a:p>
          <a:p>
            <a:pPr marL="0" indent="0">
              <a:lnSpc>
                <a:spcPct val="110000"/>
              </a:lnSpc>
              <a:buNone/>
            </a:pPr>
            <a:endParaRPr lang="en-US" sz="3200">
              <a:latin typeface="Times New Roman" panose="02020603050405020304" pitchFamily="18" charset="0"/>
              <a:cs typeface="Times New Roman" panose="02020603050405020304" pitchFamily="18" charset="0"/>
            </a:endParaRPr>
          </a:p>
          <a:p>
            <a:pPr marL="0" indent="0">
              <a:lnSpc>
                <a:spcPct val="110000"/>
              </a:lnSpc>
              <a:buNone/>
            </a:pPr>
            <a:r>
              <a:rPr lang="en-US" sz="3200">
                <a:latin typeface="Times New Roman" panose="02020603050405020304" pitchFamily="18" charset="0"/>
                <a:cs typeface="Times New Roman" panose="02020603050405020304" pitchFamily="18" charset="0"/>
              </a:rPr>
              <a:t>MBIA rainfall acc-38.9mm</a:t>
            </a:r>
          </a:p>
        </p:txBody>
      </p:sp>
      <p:pic>
        <p:nvPicPr>
          <p:cNvPr id="6" name="VID-20211013-WA0015">
            <a:hlinkClick r:id="" action="ppaction://media"/>
            <a:extLst>
              <a:ext uri="{FF2B5EF4-FFF2-40B4-BE49-F238E27FC236}">
                <a16:creationId xmlns:a16="http://schemas.microsoft.com/office/drawing/2014/main" xmlns="" id="{47E660BA-60CA-4A33-9AC6-9C59C3F3308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701443" y="1028700"/>
            <a:ext cx="2514635" cy="4572065"/>
          </a:xfrm>
          <a:prstGeom prst="rect">
            <a:avLst/>
          </a:prstGeom>
        </p:spPr>
      </p:pic>
      <p:pic>
        <p:nvPicPr>
          <p:cNvPr id="7" name="VID-20211013-WA0014">
            <a:hlinkClick r:id="" action="ppaction://media"/>
            <a:extLst>
              <a:ext uri="{FF2B5EF4-FFF2-40B4-BE49-F238E27FC236}">
                <a16:creationId xmlns:a16="http://schemas.microsoft.com/office/drawing/2014/main" xmlns="" id="{1E202F85-ABC0-43F7-946D-051D6D8EF376}"/>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8482602" y="1028700"/>
            <a:ext cx="2679918" cy="4572064"/>
          </a:xfrm>
          <a:prstGeom prst="rect">
            <a:avLst/>
          </a:prstGeom>
        </p:spPr>
      </p:pic>
      <p:sp>
        <p:nvSpPr>
          <p:cNvPr id="14" name="Rectangle 13">
            <a:extLst>
              <a:ext uri="{FF2B5EF4-FFF2-40B4-BE49-F238E27FC236}">
                <a16:creationId xmlns:a16="http://schemas.microsoft.com/office/drawing/2014/main" xmlns="" id="{8FDF3ABB-A6A5-42CC-BC47-1824E91CB5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87D1F39-5908-4C23-ACF2-90EA66111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3268002-A052-4BB1-A604-416C93421644}"/>
              </a:ext>
            </a:extLst>
          </p:cNvPr>
          <p:cNvSpPr txBox="1"/>
          <p:nvPr/>
        </p:nvSpPr>
        <p:spPr>
          <a:xfrm>
            <a:off x="8702566" y="388883"/>
            <a:ext cx="267991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La </a:t>
            </a:r>
            <a:r>
              <a:rPr lang="en-US" err="1">
                <a:latin typeface="Times New Roman" panose="02020603050405020304" pitchFamily="18" charset="0"/>
                <a:cs typeface="Times New Roman" panose="02020603050405020304" pitchFamily="18" charset="0"/>
              </a:rPr>
              <a:t>Sagesse</a:t>
            </a:r>
            <a:r>
              <a:rPr lang="en-US">
                <a:latin typeface="Times New Roman" panose="02020603050405020304" pitchFamily="18" charset="0"/>
                <a:cs typeface="Times New Roman" panose="02020603050405020304" pitchFamily="18" charset="0"/>
              </a:rPr>
              <a:t>, St. David’s</a:t>
            </a:r>
          </a:p>
        </p:txBody>
      </p:sp>
    </p:spTree>
    <p:extLst>
      <p:ext uri="{BB962C8B-B14F-4D97-AF65-F5344CB8AC3E}">
        <p14:creationId xmlns:p14="http://schemas.microsoft.com/office/powerpoint/2010/main" xmlns="" val="53348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4E3AE8C3-8F65-40F4-BABE-E70F383014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1409317" y="1410082"/>
            <a:ext cx="6858000" cy="4037835"/>
          </a:xfrm>
          <a:prstGeom prst="rect">
            <a:avLst/>
          </a:prstGeom>
          <a:gradFill>
            <a:gsLst>
              <a:gs pos="8000">
                <a:schemeClr val="accent6">
                  <a:alpha val="78000"/>
                </a:schemeClr>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E2FC4764-B8D5-4F87-95DB-3125B2D1285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59728" y="59346"/>
            <a:ext cx="4156527" cy="4037836"/>
          </a:xfrm>
          <a:prstGeom prst="rect">
            <a:avLst/>
          </a:prstGeom>
          <a:gradFill>
            <a:gsLst>
              <a:gs pos="0">
                <a:schemeClr val="accent5">
                  <a:alpha val="47000"/>
                </a:schemeClr>
              </a:gs>
              <a:gs pos="100000">
                <a:schemeClr val="accent4">
                  <a:alpha val="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B4C1654F-94F5-497E-8ECF-F2A7E84D6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768313" y="3587284"/>
            <a:ext cx="2501977" cy="4038601"/>
          </a:xfrm>
          <a:prstGeom prst="rect">
            <a:avLst/>
          </a:prstGeom>
          <a:gradFill>
            <a:gsLst>
              <a:gs pos="0">
                <a:schemeClr val="accent5">
                  <a:lumMod val="60000"/>
                  <a:lumOff val="40000"/>
                  <a:alpha val="0"/>
                </a:schemeClr>
              </a:gs>
              <a:gs pos="99000">
                <a:schemeClr val="accent2">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365254" y="969296"/>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58000">
                <a:schemeClr val="bg1">
                  <a:alpha val="0"/>
                </a:schemeClr>
              </a:gs>
              <a:gs pos="100000">
                <a:schemeClr val="accent6">
                  <a:alpha val="3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E2D2CAC0-9477-403B-ACB0-29009900AA29}"/>
              </a:ext>
            </a:extLst>
          </p:cNvPr>
          <p:cNvSpPr>
            <a:spLocks noGrp="1"/>
          </p:cNvSpPr>
          <p:nvPr>
            <p:ph type="title"/>
          </p:nvPr>
        </p:nvSpPr>
        <p:spPr>
          <a:xfrm>
            <a:off x="409518" y="586855"/>
            <a:ext cx="3258570" cy="3387497"/>
          </a:xfrm>
        </p:spPr>
        <p:txBody>
          <a:bodyPr vert="horz" lIns="0" tIns="0" rIns="0" bIns="0" rtlCol="0" anchor="b">
            <a:normAutofit/>
          </a:bodyPr>
          <a:lstStyle/>
          <a:p>
            <a:pPr algn="r"/>
            <a:r>
              <a:rPr lang="en-US" sz="3200">
                <a:solidFill>
                  <a:schemeClr val="bg1"/>
                </a:solidFill>
                <a:latin typeface="Times New Roman" panose="02020603050405020304" pitchFamily="18" charset="0"/>
                <a:cs typeface="Times New Roman" panose="02020603050405020304" pitchFamily="18" charset="0"/>
              </a:rPr>
              <a:t>Dense haze/ ash events </a:t>
            </a:r>
          </a:p>
        </p:txBody>
      </p:sp>
      <p:sp>
        <p:nvSpPr>
          <p:cNvPr id="21" name="TextBox 20">
            <a:extLst>
              <a:ext uri="{FF2B5EF4-FFF2-40B4-BE49-F238E27FC236}">
                <a16:creationId xmlns:a16="http://schemas.microsoft.com/office/drawing/2014/main" xmlns="" id="{C5165020-5007-48B9-998F-424FF2EB5A1B}"/>
              </a:ext>
            </a:extLst>
          </p:cNvPr>
          <p:cNvSpPr txBox="1"/>
          <p:nvPr/>
        </p:nvSpPr>
        <p:spPr>
          <a:xfrm>
            <a:off x="4203032" y="111512"/>
            <a:ext cx="3758939" cy="6626171"/>
          </a:xfrm>
          <a:prstGeom prst="rect">
            <a:avLst/>
          </a:prstGeom>
        </p:spPr>
        <p:txBody>
          <a:bodyPr vert="horz" lIns="0" tIns="0" rIns="0" bIns="0" rtlCol="0" anchor="ctr">
            <a:normAutofit/>
          </a:bodyPr>
          <a:lstStyle/>
          <a:p>
            <a:pPr marL="285750">
              <a:lnSpc>
                <a:spcPct val="120000"/>
              </a:lnSpc>
              <a:spcAft>
                <a:spcPts val="600"/>
              </a:spcAft>
            </a:pPr>
            <a:r>
              <a:rPr lang="en-US" sz="2800" b="1">
                <a:latin typeface="Times New Roman" panose="02020603050405020304" pitchFamily="18" charset="0"/>
                <a:cs typeface="Times New Roman" panose="02020603050405020304" pitchFamily="18" charset="0"/>
              </a:rPr>
              <a:t>2 significant events</a:t>
            </a:r>
          </a:p>
          <a:p>
            <a:pPr marL="514350" indent="-228600">
              <a:lnSpc>
                <a:spcPct val="120000"/>
              </a:lnSpc>
              <a:spcAft>
                <a:spcPts val="600"/>
              </a:spcAft>
              <a:buFont typeface="Arial" panose="020B0604020202020204" pitchFamily="34" charset="0"/>
              <a:buChar char="•"/>
            </a:pPr>
            <a:endParaRPr lang="en-US" sz="1600" b="1"/>
          </a:p>
          <a:p>
            <a:pPr marL="457200" indent="-228600">
              <a:lnSpc>
                <a:spcPct val="12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 11</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April  - Invasion of  Saharan dust coupled with La </a:t>
            </a:r>
            <a:r>
              <a:rPr lang="en-US" sz="2400" err="1">
                <a:latin typeface="Times New Roman" panose="02020603050405020304" pitchFamily="18" charset="0"/>
                <a:cs typeface="Times New Roman" panose="02020603050405020304" pitchFamily="18" charset="0"/>
              </a:rPr>
              <a:t>Soufiere</a:t>
            </a:r>
            <a:r>
              <a:rPr lang="en-US" sz="2400">
                <a:latin typeface="Times New Roman" panose="02020603050405020304" pitchFamily="18" charset="0"/>
                <a:cs typeface="Times New Roman" panose="02020603050405020304" pitchFamily="18" charset="0"/>
              </a:rPr>
              <a:t> Volcanic  ash deposits.</a:t>
            </a:r>
          </a:p>
          <a:p>
            <a:pPr marL="457200" indent="-228600">
              <a:lnSpc>
                <a:spcPct val="120000"/>
              </a:lnSpc>
              <a:spcAft>
                <a:spcPts val="600"/>
              </a:spcAft>
              <a:buFont typeface="Arial" panose="020B0604020202020204" pitchFamily="34" charset="0"/>
              <a:buChar char="•"/>
            </a:pPr>
            <a:r>
              <a:rPr lang="en-US" sz="2400">
                <a:latin typeface="Times New Roman" panose="02020603050405020304" pitchFamily="18" charset="0"/>
                <a:cs typeface="Times New Roman" panose="02020603050405020304" pitchFamily="18" charset="0"/>
              </a:rPr>
              <a:t>28</a:t>
            </a:r>
            <a:r>
              <a:rPr lang="en-US" sz="2400" baseline="30000">
                <a:latin typeface="Times New Roman" panose="02020603050405020304" pitchFamily="18" charset="0"/>
                <a:cs typeface="Times New Roman" panose="02020603050405020304" pitchFamily="18" charset="0"/>
              </a:rPr>
              <a:t>th</a:t>
            </a:r>
            <a:r>
              <a:rPr lang="en-US" sz="2400">
                <a:latin typeface="Times New Roman" panose="02020603050405020304" pitchFamily="18" charset="0"/>
                <a:cs typeface="Times New Roman" panose="02020603050405020304" pitchFamily="18" charset="0"/>
              </a:rPr>
              <a:t>  to 31</a:t>
            </a:r>
            <a:r>
              <a:rPr lang="en-US" sz="2400" baseline="30000">
                <a:latin typeface="Times New Roman" panose="02020603050405020304" pitchFamily="18" charset="0"/>
                <a:cs typeface="Times New Roman" panose="02020603050405020304" pitchFamily="18" charset="0"/>
              </a:rPr>
              <a:t>st</a:t>
            </a:r>
            <a:r>
              <a:rPr lang="en-US" sz="2400">
                <a:latin typeface="Times New Roman" panose="02020603050405020304" pitchFamily="18" charset="0"/>
                <a:cs typeface="Times New Roman" panose="02020603050405020304" pitchFamily="18" charset="0"/>
              </a:rPr>
              <a:t>  October – Intrusion of Saharan dust coupled with ash/ sulphur dioxide from the eruption of Cumbre </a:t>
            </a:r>
            <a:r>
              <a:rPr lang="en-US" sz="2400" err="1">
                <a:latin typeface="Times New Roman" panose="02020603050405020304" pitchFamily="18" charset="0"/>
                <a:cs typeface="Times New Roman" panose="02020603050405020304" pitchFamily="18" charset="0"/>
              </a:rPr>
              <a:t>Vieja</a:t>
            </a:r>
            <a:r>
              <a:rPr lang="en-US" sz="2400">
                <a:latin typeface="Times New Roman" panose="02020603050405020304" pitchFamily="18" charset="0"/>
                <a:cs typeface="Times New Roman" panose="02020603050405020304" pitchFamily="18" charset="0"/>
              </a:rPr>
              <a:t> , La Palma  Volcano.</a:t>
            </a:r>
          </a:p>
        </p:txBody>
      </p:sp>
      <p:pic>
        <p:nvPicPr>
          <p:cNvPr id="43" name="Picture 42">
            <a:extLst>
              <a:ext uri="{FF2B5EF4-FFF2-40B4-BE49-F238E27FC236}">
                <a16:creationId xmlns:a16="http://schemas.microsoft.com/office/drawing/2014/main" xmlns="" id="{A5988298-25E8-4450-BE15-1EE6AFA9D501}"/>
              </a:ext>
            </a:extLst>
          </p:cNvPr>
          <p:cNvPicPr>
            <a:picLocks noChangeAspect="1"/>
          </p:cNvPicPr>
          <p:nvPr/>
        </p:nvPicPr>
        <p:blipFill rotWithShape="1">
          <a:blip r:embed="rId2" cstate="print"/>
          <a:srcRect l="32811" r="22543"/>
          <a:stretch/>
        </p:blipFill>
        <p:spPr>
          <a:xfrm>
            <a:off x="8109502" y="10"/>
            <a:ext cx="4082498" cy="6857990"/>
          </a:xfrm>
          <a:prstGeom prst="rect">
            <a:avLst/>
          </a:prstGeom>
        </p:spPr>
      </p:pic>
    </p:spTree>
    <p:extLst>
      <p:ext uri="{BB962C8B-B14F-4D97-AF65-F5344CB8AC3E}">
        <p14:creationId xmlns:p14="http://schemas.microsoft.com/office/powerpoint/2010/main" xmlns="" val="4050551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24">
            <a:extLst>
              <a:ext uri="{FF2B5EF4-FFF2-40B4-BE49-F238E27FC236}">
                <a16:creationId xmlns:a16="http://schemas.microsoft.com/office/drawing/2014/main" xmlns="" id="{7E734232-46A8-4884-9A59-B7E3BA4BC3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6">
            <a:extLst>
              <a:ext uri="{FF2B5EF4-FFF2-40B4-BE49-F238E27FC236}">
                <a16:creationId xmlns:a16="http://schemas.microsoft.com/office/drawing/2014/main" xmlns="" id="{1046C428-F355-4A33-AED1-EF89C911A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4453312"/>
            <a:ext cx="12192003" cy="2404687"/>
          </a:xfrm>
          <a:prstGeom prst="rect">
            <a:avLst/>
          </a:prstGeom>
          <a:gradFill>
            <a:gsLst>
              <a:gs pos="8000">
                <a:schemeClr val="accent6"/>
              </a:gs>
              <a:gs pos="100000">
                <a:schemeClr val="accent5">
                  <a:alpha val="9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DB9368AB-1D14-4C7B-9FB9-A4CAD9DF3B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15300" y="4453311"/>
            <a:ext cx="4076696" cy="2404688"/>
          </a:xfrm>
          <a:prstGeom prst="rect">
            <a:avLst/>
          </a:prstGeom>
          <a:gradFill>
            <a:gsLst>
              <a:gs pos="0">
                <a:schemeClr val="accent5">
                  <a:lumMod val="60000"/>
                  <a:lumOff val="40000"/>
                  <a:alpha val="0"/>
                </a:schemeClr>
              </a:gs>
              <a:gs pos="97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E6AB7B85-8DF2-4E04-8D60-CED8623A48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9143999" y="3352803"/>
            <a:ext cx="1947487" cy="4148507"/>
          </a:xfrm>
          <a:prstGeom prst="rect">
            <a:avLst/>
          </a:prstGeom>
          <a:gradFill>
            <a:gsLst>
              <a:gs pos="0">
                <a:schemeClr val="accent1">
                  <a:alpha val="37000"/>
                </a:schemeClr>
              </a:gs>
              <a:gs pos="55000">
                <a:schemeClr val="accent5">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558B9C1B-0944-4040-9B5D-B11218A6F3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6429749" y="2925239"/>
            <a:ext cx="2756897" cy="4101572"/>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F93AE991-6FAC-4474-BCF4-ECE1A14A5862}"/>
              </a:ext>
            </a:extLst>
          </p:cNvPr>
          <p:cNvSpPr>
            <a:spLocks noGrp="1"/>
          </p:cNvSpPr>
          <p:nvPr>
            <p:ph type="title"/>
          </p:nvPr>
        </p:nvSpPr>
        <p:spPr>
          <a:xfrm>
            <a:off x="1371600" y="4769893"/>
            <a:ext cx="9448800" cy="1030657"/>
          </a:xfrm>
        </p:spPr>
        <p:txBody>
          <a:bodyPr vert="horz" lIns="0" tIns="0" rIns="0" bIns="0" rtlCol="0" anchor="b">
            <a:normAutofit/>
          </a:bodyPr>
          <a:lstStyle/>
          <a:p>
            <a:pPr>
              <a:lnSpc>
                <a:spcPct val="90000"/>
              </a:lnSpc>
            </a:pPr>
            <a:r>
              <a:rPr lang="en-US" sz="3200" spc="750">
                <a:solidFill>
                  <a:schemeClr val="bg1"/>
                </a:solidFill>
                <a:latin typeface="Times New Roman" panose="02020603050405020304" pitchFamily="18" charset="0"/>
                <a:cs typeface="Times New Roman" panose="02020603050405020304" pitchFamily="18" charset="0"/>
              </a:rPr>
              <a:t>Ash deposits </a:t>
            </a:r>
            <a:br>
              <a:rPr lang="en-US" sz="3200" spc="750">
                <a:solidFill>
                  <a:schemeClr val="bg1"/>
                </a:solidFill>
                <a:latin typeface="Times New Roman" panose="02020603050405020304" pitchFamily="18" charset="0"/>
                <a:cs typeface="Times New Roman" panose="02020603050405020304" pitchFamily="18" charset="0"/>
              </a:rPr>
            </a:br>
            <a:r>
              <a:rPr lang="en-US" sz="2800" spc="750">
                <a:solidFill>
                  <a:schemeClr val="bg1"/>
                </a:solidFill>
                <a:latin typeface="Times New Roman" panose="02020603050405020304" pitchFamily="18" charset="0"/>
                <a:cs typeface="Times New Roman" panose="02020603050405020304" pitchFamily="18" charset="0"/>
              </a:rPr>
              <a:t>9</a:t>
            </a:r>
            <a:r>
              <a:rPr lang="en-US" sz="2800" cap="none" spc="750">
                <a:solidFill>
                  <a:schemeClr val="bg1"/>
                </a:solidFill>
                <a:latin typeface="Times New Roman" panose="02020603050405020304" pitchFamily="18" charset="0"/>
                <a:cs typeface="Times New Roman" panose="02020603050405020304" pitchFamily="18" charset="0"/>
              </a:rPr>
              <a:t>TH</a:t>
            </a:r>
            <a:r>
              <a:rPr lang="en-US" sz="2800" spc="750">
                <a:solidFill>
                  <a:schemeClr val="bg1"/>
                </a:solidFill>
                <a:latin typeface="Times New Roman" panose="02020603050405020304" pitchFamily="18" charset="0"/>
                <a:cs typeface="Times New Roman" panose="02020603050405020304" pitchFamily="18" charset="0"/>
              </a:rPr>
              <a:t>  - 11</a:t>
            </a:r>
            <a:r>
              <a:rPr lang="en-US" sz="2800" cap="none" spc="750">
                <a:solidFill>
                  <a:schemeClr val="bg1"/>
                </a:solidFill>
                <a:latin typeface="Times New Roman" panose="02020603050405020304" pitchFamily="18" charset="0"/>
                <a:cs typeface="Times New Roman" panose="02020603050405020304" pitchFamily="18" charset="0"/>
              </a:rPr>
              <a:t>TH </a:t>
            </a:r>
            <a:r>
              <a:rPr lang="en-US" sz="2800" spc="750">
                <a:solidFill>
                  <a:schemeClr val="bg1"/>
                </a:solidFill>
                <a:latin typeface="Times New Roman" panose="02020603050405020304" pitchFamily="18" charset="0"/>
                <a:cs typeface="Times New Roman" panose="02020603050405020304" pitchFamily="18" charset="0"/>
              </a:rPr>
              <a:t>April 2011</a:t>
            </a:r>
            <a:endParaRPr lang="en-US" sz="3200" spc="75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0885680D-5BCC-4C39-AB81-DF4A936AA8FF}"/>
              </a:ext>
            </a:extLst>
          </p:cNvPr>
          <p:cNvPicPr>
            <a:picLocks noChangeAspect="1"/>
          </p:cNvPicPr>
          <p:nvPr/>
        </p:nvPicPr>
        <p:blipFill rotWithShape="1">
          <a:blip r:embed="rId2" cstate="print"/>
          <a:srcRect t="28857" r="-1" b="20047"/>
          <a:stretch/>
        </p:blipFill>
        <p:spPr>
          <a:xfrm>
            <a:off x="-3" y="-8370"/>
            <a:ext cx="4038603" cy="4461682"/>
          </a:xfrm>
          <a:prstGeom prst="rect">
            <a:avLst/>
          </a:prstGeom>
        </p:spPr>
      </p:pic>
      <p:pic>
        <p:nvPicPr>
          <p:cNvPr id="4" name="Content Placeholder 3">
            <a:extLst>
              <a:ext uri="{FF2B5EF4-FFF2-40B4-BE49-F238E27FC236}">
                <a16:creationId xmlns:a16="http://schemas.microsoft.com/office/drawing/2014/main" xmlns="" id="{9EAEBCB7-48A2-455D-86E8-01C18DE5D96A}"/>
              </a:ext>
            </a:extLst>
          </p:cNvPr>
          <p:cNvPicPr>
            <a:picLocks noChangeAspect="1"/>
          </p:cNvPicPr>
          <p:nvPr/>
        </p:nvPicPr>
        <p:blipFill rotWithShape="1">
          <a:blip r:embed="rId3" cstate="print"/>
          <a:srcRect t="38437" r="2" b="2"/>
          <a:stretch/>
        </p:blipFill>
        <p:spPr>
          <a:xfrm>
            <a:off x="4038600" y="-8370"/>
            <a:ext cx="4076700" cy="4461682"/>
          </a:xfrm>
          <a:prstGeom prst="rect">
            <a:avLst/>
          </a:prstGeom>
        </p:spPr>
      </p:pic>
      <p:pic>
        <p:nvPicPr>
          <p:cNvPr id="6" name="Content Placeholder 5">
            <a:extLst>
              <a:ext uri="{FF2B5EF4-FFF2-40B4-BE49-F238E27FC236}">
                <a16:creationId xmlns:a16="http://schemas.microsoft.com/office/drawing/2014/main" xmlns="" id="{A43FC92E-E4F3-4F7D-8321-E09CFB0456CC}"/>
              </a:ext>
            </a:extLst>
          </p:cNvPr>
          <p:cNvPicPr>
            <a:picLocks noGrp="1" noChangeAspect="1"/>
          </p:cNvPicPr>
          <p:nvPr>
            <p:ph idx="1"/>
          </p:nvPr>
        </p:nvPicPr>
        <p:blipFill rotWithShape="1">
          <a:blip r:embed="rId4" cstate="print"/>
          <a:srcRect l="25376" r="6779" b="-3"/>
          <a:stretch/>
        </p:blipFill>
        <p:spPr>
          <a:xfrm>
            <a:off x="8115296" y="-8370"/>
            <a:ext cx="4076700" cy="4461682"/>
          </a:xfrm>
          <a:prstGeom prst="rect">
            <a:avLst/>
          </a:prstGeom>
        </p:spPr>
      </p:pic>
    </p:spTree>
    <p:extLst>
      <p:ext uri="{BB962C8B-B14F-4D97-AF65-F5344CB8AC3E}">
        <p14:creationId xmlns:p14="http://schemas.microsoft.com/office/powerpoint/2010/main" xmlns="" val="15894123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xmlns="" id="{E3CBB9B1-7B7D-4BA1-A1AF-572168B395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0EB59A2-A630-4B5A-A0E3-87FA4F4EC24E}"/>
              </a:ext>
            </a:extLst>
          </p:cNvPr>
          <p:cNvSpPr>
            <a:spLocks noGrp="1"/>
          </p:cNvSpPr>
          <p:nvPr>
            <p:ph type="title"/>
          </p:nvPr>
        </p:nvSpPr>
        <p:spPr>
          <a:xfrm>
            <a:off x="8292662" y="457201"/>
            <a:ext cx="3669555" cy="1059365"/>
          </a:xfrm>
        </p:spPr>
        <p:txBody>
          <a:bodyPr anchor="b">
            <a:normAutofit/>
          </a:bodyPr>
          <a:lstStyle/>
          <a:p>
            <a:r>
              <a:rPr lang="en-US" sz="2800" spc="750">
                <a:latin typeface="Times New Roman" panose="02020603050405020304" pitchFamily="18" charset="0"/>
                <a:cs typeface="Times New Roman" panose="02020603050405020304" pitchFamily="18" charset="0"/>
              </a:rPr>
              <a:t>Dense dust haze &amp; ash</a:t>
            </a:r>
            <a:endParaRPr lang="en-US" sz="280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xmlns="" id="{9F263BAD-795B-4B70-9C02-1FAC0AE5A98F}"/>
              </a:ext>
            </a:extLst>
          </p:cNvPr>
          <p:cNvPicPr>
            <a:picLocks noChangeAspect="1"/>
          </p:cNvPicPr>
          <p:nvPr/>
        </p:nvPicPr>
        <p:blipFill rotWithShape="1">
          <a:blip r:embed="rId2" cstate="print"/>
          <a:srcRect l="8505"/>
          <a:stretch/>
        </p:blipFill>
        <p:spPr>
          <a:xfrm>
            <a:off x="20" y="431"/>
            <a:ext cx="8115280" cy="6408311"/>
          </a:xfrm>
          <a:prstGeom prst="rect">
            <a:avLst/>
          </a:prstGeom>
        </p:spPr>
      </p:pic>
      <p:pic>
        <p:nvPicPr>
          <p:cNvPr id="6" name="Content Placeholder 5">
            <a:extLst>
              <a:ext uri="{FF2B5EF4-FFF2-40B4-BE49-F238E27FC236}">
                <a16:creationId xmlns:a16="http://schemas.microsoft.com/office/drawing/2014/main" xmlns="" id="{A7EF302E-14FA-4432-86BD-126B310334EA}"/>
              </a:ext>
            </a:extLst>
          </p:cNvPr>
          <p:cNvPicPr>
            <a:picLocks noGrp="1" noChangeAspect="1"/>
          </p:cNvPicPr>
          <p:nvPr>
            <p:ph idx="1"/>
          </p:nvPr>
        </p:nvPicPr>
        <p:blipFill>
          <a:blip r:embed="rId3" cstate="print"/>
          <a:stretch>
            <a:fillRect/>
          </a:stretch>
        </p:blipFill>
        <p:spPr>
          <a:xfrm>
            <a:off x="8115301" y="1516566"/>
            <a:ext cx="4041802" cy="3880623"/>
          </a:xfrm>
          <a:prstGeom prst="rect">
            <a:avLst/>
          </a:prstGeom>
        </p:spPr>
      </p:pic>
      <p:sp>
        <p:nvSpPr>
          <p:cNvPr id="25" name="Rectangle 13">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49257"/>
          </a:xfrm>
          <a:prstGeom prst="rect">
            <a:avLst/>
          </a:prstGeom>
          <a:gradFill>
            <a:gsLst>
              <a:gs pos="34000">
                <a:schemeClr val="accent4">
                  <a:alpha val="73000"/>
                </a:schemeClr>
              </a:gs>
              <a:gs pos="100000">
                <a:schemeClr val="accent5">
                  <a:alpha val="89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5">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8314"/>
            <a:ext cx="8115300" cy="449258"/>
          </a:xfrm>
          <a:prstGeom prst="rect">
            <a:avLst/>
          </a:prstGeom>
          <a:gradFill>
            <a:gsLst>
              <a:gs pos="22000">
                <a:schemeClr val="accent5">
                  <a:lumMod val="60000"/>
                  <a:lumOff val="40000"/>
                  <a:alpha val="55000"/>
                </a:schemeClr>
              </a:gs>
              <a:gs pos="99000">
                <a:schemeClr val="accent2"/>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57836C2-2508-4B99-A1B5-E9E9D00D5F78}"/>
              </a:ext>
            </a:extLst>
          </p:cNvPr>
          <p:cNvSpPr txBox="1"/>
          <p:nvPr/>
        </p:nvSpPr>
        <p:spPr>
          <a:xfrm>
            <a:off x="8150192" y="5341434"/>
            <a:ext cx="3812025" cy="1015663"/>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St George’s  28</a:t>
            </a:r>
            <a:r>
              <a:rPr lang="en-US" sz="2000" baseline="30000">
                <a:latin typeface="Times New Roman" panose="02020603050405020304" pitchFamily="18" charset="0"/>
                <a:cs typeface="Times New Roman" panose="02020603050405020304" pitchFamily="18" charset="0"/>
              </a:rPr>
              <a:t>th</a:t>
            </a:r>
            <a:r>
              <a:rPr lang="en-US" sz="2000">
                <a:latin typeface="Times New Roman" panose="02020603050405020304" pitchFamily="18" charset="0"/>
                <a:cs typeface="Times New Roman" panose="02020603050405020304" pitchFamily="18" charset="0"/>
              </a:rPr>
              <a:t> October , 2021</a:t>
            </a:r>
          </a:p>
          <a:p>
            <a:r>
              <a:rPr lang="en-US" sz="2000">
                <a:latin typeface="Times New Roman" panose="02020603050405020304" pitchFamily="18" charset="0"/>
                <a:cs typeface="Times New Roman" panose="02020603050405020304" pitchFamily="18" charset="0"/>
              </a:rPr>
              <a:t>Visibility reduced to 5km and less across the island</a:t>
            </a:r>
          </a:p>
        </p:txBody>
      </p:sp>
    </p:spTree>
    <p:extLst>
      <p:ext uri="{BB962C8B-B14F-4D97-AF65-F5344CB8AC3E}">
        <p14:creationId xmlns:p14="http://schemas.microsoft.com/office/powerpoint/2010/main" xmlns="" val="2707427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xmlns="" id="{E383CC5D-71E8-4CB2-8E4A-F1E4FF6DC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xmlns="" id="{1C2185E4-B584-4B9D-9440-DEA0FB9D94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291A258-B2AC-45E2-BA8F-77472DAFC203}"/>
              </a:ext>
            </a:extLst>
          </p:cNvPr>
          <p:cNvSpPr>
            <a:spLocks noGrp="1"/>
          </p:cNvSpPr>
          <p:nvPr>
            <p:ph type="title"/>
          </p:nvPr>
        </p:nvSpPr>
        <p:spPr>
          <a:xfrm>
            <a:off x="1157084" y="374427"/>
            <a:ext cx="10374517" cy="971512"/>
          </a:xfrm>
        </p:spPr>
        <p:txBody>
          <a:bodyPr anchor="ctr">
            <a:normAutofit/>
          </a:bodyPr>
          <a:lstStyle/>
          <a:p>
            <a:r>
              <a:rPr lang="en-US" sz="3200">
                <a:solidFill>
                  <a:schemeClr val="bg1"/>
                </a:solidFill>
                <a:latin typeface="Times New Roman"/>
                <a:cs typeface="Times New Roman"/>
              </a:rPr>
              <a:t>MITIGATION AGAINST FLOODING</a:t>
            </a:r>
          </a:p>
        </p:txBody>
      </p:sp>
      <p:graphicFrame>
        <p:nvGraphicFramePr>
          <p:cNvPr id="23" name="Content Placeholder 2">
            <a:extLst>
              <a:ext uri="{FF2B5EF4-FFF2-40B4-BE49-F238E27FC236}">
                <a16:creationId xmlns:a16="http://schemas.microsoft.com/office/drawing/2014/main" xmlns="" id="{245D8083-0ACF-4F89-8395-FF9383231653}"/>
              </a:ext>
            </a:extLst>
          </p:cNvPr>
          <p:cNvGraphicFramePr>
            <a:graphicFrameLocks noGrp="1"/>
          </p:cNvGraphicFramePr>
          <p:nvPr>
            <p:ph idx="1"/>
            <p:extLst>
              <p:ext uri="{D42A27DB-BD31-4B8C-83A1-F6EECF244321}">
                <p14:modId xmlns:p14="http://schemas.microsoft.com/office/powerpoint/2010/main" xmlns="" val="542752755"/>
              </p:ext>
            </p:extLst>
          </p:nvPr>
        </p:nvGraphicFramePr>
        <p:xfrm>
          <a:off x="752002" y="1990828"/>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916294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xmlns="" id="{7E734232-46A8-4884-9A59-B7E3BA4BC31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046C428-F355-4A33-AED1-EF89C911A7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4453312"/>
            <a:ext cx="12192003" cy="2404687"/>
          </a:xfrm>
          <a:prstGeom prst="rect">
            <a:avLst/>
          </a:prstGeom>
          <a:gradFill>
            <a:gsLst>
              <a:gs pos="8000">
                <a:schemeClr val="accent6"/>
              </a:gs>
              <a:gs pos="100000">
                <a:schemeClr val="accent5">
                  <a:alpha val="9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DB9368AB-1D14-4C7B-9FB9-A4CAD9DF3B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15300" y="4453311"/>
            <a:ext cx="4076696" cy="2404688"/>
          </a:xfrm>
          <a:prstGeom prst="rect">
            <a:avLst/>
          </a:prstGeom>
          <a:gradFill>
            <a:gsLst>
              <a:gs pos="0">
                <a:schemeClr val="accent5">
                  <a:lumMod val="60000"/>
                  <a:lumOff val="40000"/>
                  <a:alpha val="0"/>
                </a:schemeClr>
              </a:gs>
              <a:gs pos="97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E6AB7B85-8DF2-4E04-8D60-CED8623A48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9143999" y="3352803"/>
            <a:ext cx="1947487" cy="4148507"/>
          </a:xfrm>
          <a:prstGeom prst="rect">
            <a:avLst/>
          </a:prstGeom>
          <a:gradFill>
            <a:gsLst>
              <a:gs pos="0">
                <a:schemeClr val="accent1">
                  <a:alpha val="37000"/>
                </a:schemeClr>
              </a:gs>
              <a:gs pos="55000">
                <a:schemeClr val="accent5">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558B9C1B-0944-4040-9B5D-B11218A6F3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4834054">
            <a:off x="6429749" y="2925239"/>
            <a:ext cx="2756897" cy="4101572"/>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D35418DB-E46E-4DEE-AA35-B609C2B66ED9}"/>
              </a:ext>
            </a:extLst>
          </p:cNvPr>
          <p:cNvSpPr>
            <a:spLocks noGrp="1"/>
          </p:cNvSpPr>
          <p:nvPr>
            <p:ph type="title"/>
          </p:nvPr>
        </p:nvSpPr>
        <p:spPr>
          <a:xfrm>
            <a:off x="221412" y="4769893"/>
            <a:ext cx="10598988" cy="1461977"/>
          </a:xfrm>
        </p:spPr>
        <p:txBody>
          <a:bodyPr vert="horz" lIns="0" tIns="0" rIns="0" bIns="0" rtlCol="0" anchor="b">
            <a:normAutofit/>
          </a:bodyPr>
          <a:lstStyle/>
          <a:p>
            <a:pPr algn="ctr">
              <a:lnSpc>
                <a:spcPct val="90000"/>
              </a:lnSpc>
            </a:pPr>
            <a:r>
              <a:rPr lang="en-US" spc="750">
                <a:solidFill>
                  <a:schemeClr val="bg1"/>
                </a:solidFill>
                <a:latin typeface="Times New Roman"/>
                <a:cs typeface="Times New Roman"/>
              </a:rPr>
              <a:t>St. John's River </a:t>
            </a:r>
            <a:br>
              <a:rPr lang="en-US" spc="750">
                <a:solidFill>
                  <a:schemeClr val="bg1"/>
                </a:solidFill>
                <a:latin typeface="Times New Roman"/>
                <a:cs typeface="Times New Roman"/>
              </a:rPr>
            </a:br>
            <a:r>
              <a:rPr lang="en-US" spc="750">
                <a:solidFill>
                  <a:schemeClr val="bg1"/>
                </a:solidFill>
                <a:latin typeface="Times New Roman"/>
                <a:cs typeface="Times New Roman"/>
              </a:rPr>
              <a:t>Flood  mitigation project</a:t>
            </a:r>
            <a:endParaRPr lang="en-US">
              <a:solidFill>
                <a:schemeClr val="bg1"/>
              </a:solidFill>
              <a:latin typeface="Times New Roman"/>
              <a:cs typeface="Times New Roman"/>
            </a:endParaRPr>
          </a:p>
        </p:txBody>
      </p:sp>
      <p:pic>
        <p:nvPicPr>
          <p:cNvPr id="4" name="Picture 4" descr="A picture containing outdoor, ground, way, dirt&#10;&#10;Description automatically generated">
            <a:extLst>
              <a:ext uri="{FF2B5EF4-FFF2-40B4-BE49-F238E27FC236}">
                <a16:creationId xmlns:a16="http://schemas.microsoft.com/office/drawing/2014/main" xmlns="" id="{0CB5E4F4-95F5-4B4C-8781-3A01D9CD48A5}"/>
              </a:ext>
            </a:extLst>
          </p:cNvPr>
          <p:cNvPicPr>
            <a:picLocks noGrp="1" noChangeAspect="1"/>
          </p:cNvPicPr>
          <p:nvPr>
            <p:ph idx="1"/>
          </p:nvPr>
        </p:nvPicPr>
        <p:blipFill rotWithShape="1">
          <a:blip r:embed="rId2" cstate="print"/>
          <a:srcRect b="17143"/>
          <a:stretch/>
        </p:blipFill>
        <p:spPr>
          <a:xfrm>
            <a:off x="-3" y="-8370"/>
            <a:ext cx="4038603" cy="4461682"/>
          </a:xfrm>
          <a:prstGeom prst="rect">
            <a:avLst/>
          </a:prstGeom>
        </p:spPr>
      </p:pic>
      <p:pic>
        <p:nvPicPr>
          <p:cNvPr id="6" name="Picture 6" descr="A picture containing outdoor, sky, ground, dirt&#10;&#10;Description automatically generated">
            <a:extLst>
              <a:ext uri="{FF2B5EF4-FFF2-40B4-BE49-F238E27FC236}">
                <a16:creationId xmlns:a16="http://schemas.microsoft.com/office/drawing/2014/main" xmlns="" id="{B02ED770-A8DE-4E9B-B63E-2CF1372D78C2}"/>
              </a:ext>
            </a:extLst>
          </p:cNvPr>
          <p:cNvPicPr>
            <a:picLocks noChangeAspect="1"/>
          </p:cNvPicPr>
          <p:nvPr/>
        </p:nvPicPr>
        <p:blipFill rotWithShape="1">
          <a:blip r:embed="rId3" cstate="print"/>
          <a:srcRect r="-2" b="17845"/>
          <a:stretch/>
        </p:blipFill>
        <p:spPr>
          <a:xfrm>
            <a:off x="4038600" y="-8370"/>
            <a:ext cx="4076700" cy="4461682"/>
          </a:xfrm>
          <a:prstGeom prst="rect">
            <a:avLst/>
          </a:prstGeom>
        </p:spPr>
      </p:pic>
      <p:pic>
        <p:nvPicPr>
          <p:cNvPr id="5" name="Picture 5" descr="A picture containing ground, outdoor, tree, nature&#10;&#10;Description automatically generated">
            <a:extLst>
              <a:ext uri="{FF2B5EF4-FFF2-40B4-BE49-F238E27FC236}">
                <a16:creationId xmlns:a16="http://schemas.microsoft.com/office/drawing/2014/main" xmlns="" id="{548B2F8D-3AB0-45D0-B25D-8DFB835F9A7B}"/>
              </a:ext>
            </a:extLst>
          </p:cNvPr>
          <p:cNvPicPr>
            <a:picLocks noChangeAspect="1"/>
          </p:cNvPicPr>
          <p:nvPr/>
        </p:nvPicPr>
        <p:blipFill rotWithShape="1">
          <a:blip r:embed="rId4" cstate="print"/>
          <a:srcRect b="17917"/>
          <a:stretch/>
        </p:blipFill>
        <p:spPr>
          <a:xfrm>
            <a:off x="8115296" y="-8370"/>
            <a:ext cx="4076700" cy="4461682"/>
          </a:xfrm>
          <a:prstGeom prst="rect">
            <a:avLst/>
          </a:prstGeom>
        </p:spPr>
      </p:pic>
    </p:spTree>
    <p:extLst>
      <p:ext uri="{BB962C8B-B14F-4D97-AF65-F5344CB8AC3E}">
        <p14:creationId xmlns:p14="http://schemas.microsoft.com/office/powerpoint/2010/main" xmlns="" val="2352661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5EF1A-57FD-4C3B-B180-30B67A54FD97}"/>
              </a:ext>
            </a:extLst>
          </p:cNvPr>
          <p:cNvSpPr>
            <a:spLocks noGrp="1"/>
          </p:cNvSpPr>
          <p:nvPr>
            <p:ph type="title"/>
          </p:nvPr>
        </p:nvSpPr>
        <p:spPr>
          <a:xfrm>
            <a:off x="975360" y="256185"/>
            <a:ext cx="10241280" cy="1234440"/>
          </a:xfrm>
        </p:spPr>
        <p:txBody>
          <a:bodyPr>
            <a:normAutofit/>
          </a:bodyPr>
          <a:lstStyle/>
          <a:p>
            <a:r>
              <a:rPr lang="en-US" sz="3200" b="1">
                <a:latin typeface="Times New Roman" panose="02020603050405020304" pitchFamily="18" charset="0"/>
                <a:cs typeface="Times New Roman" panose="02020603050405020304" pitchFamily="18" charset="0"/>
              </a:rPr>
              <a:t>Comparing the last Water Year with the Current</a:t>
            </a:r>
            <a:endParaRPr lang="en-US" sz="3200">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xmlns="" id="{EA814444-717C-4642-AF36-DF6F267F0BC0}"/>
              </a:ext>
            </a:extLst>
          </p:cNvPr>
          <p:cNvPicPr>
            <a:picLocks noGrp="1" noChangeAspect="1"/>
          </p:cNvPicPr>
          <p:nvPr>
            <p:ph idx="1"/>
          </p:nvPr>
        </p:nvPicPr>
        <p:blipFill>
          <a:blip r:embed="rId2" cstate="print"/>
          <a:stretch>
            <a:fillRect/>
          </a:stretch>
        </p:blipFill>
        <p:spPr>
          <a:xfrm>
            <a:off x="882244" y="1704080"/>
            <a:ext cx="5010306" cy="2343381"/>
          </a:xfrm>
          <a:prstGeom prst="rect">
            <a:avLst/>
          </a:prstGeom>
        </p:spPr>
      </p:pic>
      <p:sp>
        <p:nvSpPr>
          <p:cNvPr id="5" name="TextBox 4">
            <a:extLst>
              <a:ext uri="{FF2B5EF4-FFF2-40B4-BE49-F238E27FC236}">
                <a16:creationId xmlns:a16="http://schemas.microsoft.com/office/drawing/2014/main" xmlns="" id="{3E9D6268-D88A-484E-9126-4E551D3537D8}"/>
              </a:ext>
            </a:extLst>
          </p:cNvPr>
          <p:cNvSpPr txBox="1"/>
          <p:nvPr/>
        </p:nvSpPr>
        <p:spPr>
          <a:xfrm>
            <a:off x="6770748" y="1711269"/>
            <a:ext cx="4256734" cy="1569660"/>
          </a:xfrm>
          <a:prstGeom prst="rect">
            <a:avLst/>
          </a:prstGeom>
          <a:noFill/>
        </p:spPr>
        <p:txBody>
          <a:bodyPr wrap="square" lIns="91440" tIns="45720" rIns="91440" bIns="45720" rtlCol="0" anchor="t">
            <a:spAutoFit/>
          </a:bodyPr>
          <a:lstStyle/>
          <a:p>
            <a:r>
              <a:rPr lang="en-US" sz="3200">
                <a:latin typeface="Times New Roman"/>
                <a:cs typeface="Times New Roman"/>
              </a:rPr>
              <a:t>Last Water Year ended </a:t>
            </a:r>
            <a:r>
              <a:rPr lang="en-US" sz="3200" b="1">
                <a:latin typeface="Times New Roman"/>
                <a:cs typeface="Times New Roman"/>
              </a:rPr>
              <a:t>below the historical average</a:t>
            </a:r>
          </a:p>
        </p:txBody>
      </p:sp>
      <p:sp>
        <p:nvSpPr>
          <p:cNvPr id="7" name="TextBox 6">
            <a:extLst>
              <a:ext uri="{FF2B5EF4-FFF2-40B4-BE49-F238E27FC236}">
                <a16:creationId xmlns:a16="http://schemas.microsoft.com/office/drawing/2014/main" xmlns="" id="{7C40921D-CEC0-4C92-8372-F9DFBB5E8864}"/>
              </a:ext>
            </a:extLst>
          </p:cNvPr>
          <p:cNvSpPr txBox="1"/>
          <p:nvPr/>
        </p:nvSpPr>
        <p:spPr>
          <a:xfrm>
            <a:off x="887498" y="4311047"/>
            <a:ext cx="5320253" cy="2123658"/>
          </a:xfrm>
          <a:prstGeom prst="rect">
            <a:avLst/>
          </a:prstGeom>
          <a:noFill/>
        </p:spPr>
        <p:txBody>
          <a:bodyPr wrap="square" lIns="91440" tIns="45720" rIns="91440" bIns="45720" rtlCol="0" anchor="t">
            <a:spAutoFit/>
          </a:bodyPr>
          <a:lstStyle/>
          <a:p>
            <a:r>
              <a:rPr lang="en-US" sz="3200">
                <a:latin typeface="Times New Roman"/>
                <a:cs typeface="Times New Roman"/>
              </a:rPr>
              <a:t>By the end of October 2021, </a:t>
            </a:r>
            <a:r>
              <a:rPr lang="en-US" sz="3200" b="1">
                <a:latin typeface="Times New Roman"/>
                <a:cs typeface="Times New Roman"/>
              </a:rPr>
              <a:t>the cumulative rainfall was above the historical average.</a:t>
            </a:r>
          </a:p>
          <a:p>
            <a:endParaRPr lang="en-US"/>
          </a:p>
          <a:p>
            <a:endParaRPr lang="en-US"/>
          </a:p>
        </p:txBody>
      </p:sp>
      <p:pic>
        <p:nvPicPr>
          <p:cNvPr id="3" name="Picture 7" descr="Chart, waterfall chart&#10;&#10;Description automatically generated">
            <a:extLst>
              <a:ext uri="{FF2B5EF4-FFF2-40B4-BE49-F238E27FC236}">
                <a16:creationId xmlns:a16="http://schemas.microsoft.com/office/drawing/2014/main" xmlns="" id="{9B805786-25C9-4169-BA60-9105B7E12297}"/>
              </a:ext>
            </a:extLst>
          </p:cNvPr>
          <p:cNvPicPr>
            <a:picLocks noChangeAspect="1"/>
          </p:cNvPicPr>
          <p:nvPr/>
        </p:nvPicPr>
        <p:blipFill>
          <a:blip r:embed="rId3" cstate="print"/>
          <a:stretch>
            <a:fillRect/>
          </a:stretch>
        </p:blipFill>
        <p:spPr>
          <a:xfrm>
            <a:off x="6443547" y="4089090"/>
            <a:ext cx="4917687" cy="2294674"/>
          </a:xfrm>
          <a:prstGeom prst="rect">
            <a:avLst/>
          </a:prstGeom>
        </p:spPr>
      </p:pic>
    </p:spTree>
    <p:extLst>
      <p:ext uri="{BB962C8B-B14F-4D97-AF65-F5344CB8AC3E}">
        <p14:creationId xmlns:p14="http://schemas.microsoft.com/office/powerpoint/2010/main" xmlns="" val="1310267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7">
            <a:extLst>
              <a:ext uri="{FF2B5EF4-FFF2-40B4-BE49-F238E27FC236}">
                <a16:creationId xmlns:a16="http://schemas.microsoft.com/office/drawing/2014/main" xmlns="" id="{D8FAF097-5073-4347-985F-3B9C104256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F2C1534-C1D0-4E91-B1DF-587200405CA7}"/>
              </a:ext>
            </a:extLst>
          </p:cNvPr>
          <p:cNvSpPr>
            <a:spLocks noGrp="1"/>
          </p:cNvSpPr>
          <p:nvPr>
            <p:ph type="title"/>
          </p:nvPr>
        </p:nvSpPr>
        <p:spPr>
          <a:xfrm>
            <a:off x="1371599" y="474031"/>
            <a:ext cx="9448801" cy="1003895"/>
          </a:xfrm>
        </p:spPr>
        <p:txBody>
          <a:bodyPr anchor="b">
            <a:normAutofit/>
          </a:bodyPr>
          <a:lstStyle/>
          <a:p>
            <a:r>
              <a:rPr lang="en-US">
                <a:latin typeface="Times New Roman" panose="02020603050405020304" pitchFamily="18" charset="0"/>
                <a:cs typeface="Times New Roman" panose="02020603050405020304" pitchFamily="18" charset="0"/>
              </a:rPr>
              <a:t>Conclusion</a:t>
            </a:r>
            <a:r>
              <a:rPr lang="en-US"/>
              <a:t> </a:t>
            </a:r>
          </a:p>
        </p:txBody>
      </p:sp>
      <p:sp>
        <p:nvSpPr>
          <p:cNvPr id="25" name="Rectangle 19">
            <a:extLst>
              <a:ext uri="{FF2B5EF4-FFF2-40B4-BE49-F238E27FC236}">
                <a16:creationId xmlns:a16="http://schemas.microsoft.com/office/drawing/2014/main" xmlns="" id="{445029C0-7C9E-4B38-AF9F-4F41075F64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1">
            <a:extLst>
              <a:ext uri="{FF2B5EF4-FFF2-40B4-BE49-F238E27FC236}">
                <a16:creationId xmlns:a16="http://schemas.microsoft.com/office/drawing/2014/main" xmlns="" id="{C22416BE-CA7D-4941-954A-840BCE5B84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xmlns="" id="{AD61526E-9F4C-42BC-A60C-61025E9F7EF9}"/>
              </a:ext>
            </a:extLst>
          </p:cNvPr>
          <p:cNvGraphicFramePr>
            <a:graphicFrameLocks noGrp="1"/>
          </p:cNvGraphicFramePr>
          <p:nvPr>
            <p:ph idx="1"/>
            <p:extLst>
              <p:ext uri="{D42A27DB-BD31-4B8C-83A1-F6EECF244321}">
                <p14:modId xmlns:p14="http://schemas.microsoft.com/office/powerpoint/2010/main" xmlns="" val="3644020176"/>
              </p:ext>
            </p:extLst>
          </p:nvPr>
        </p:nvGraphicFramePr>
        <p:xfrm>
          <a:off x="669073" y="1572322"/>
          <a:ext cx="10151327" cy="45385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text, businesscard&#10;&#10;Description automatically generated">
            <a:extLst>
              <a:ext uri="{FF2B5EF4-FFF2-40B4-BE49-F238E27FC236}">
                <a16:creationId xmlns:a16="http://schemas.microsoft.com/office/drawing/2014/main" xmlns="" id="{B62EF35D-9D68-40FA-815E-195E133B074E}"/>
              </a:ext>
            </a:extLst>
          </p:cNvPr>
          <p:cNvPicPr>
            <a:picLocks noChangeAspect="1"/>
          </p:cNvPicPr>
          <p:nvPr/>
        </p:nvPicPr>
        <p:blipFill>
          <a:blip r:embed="rId7" cstate="print"/>
          <a:stretch>
            <a:fillRect/>
          </a:stretch>
        </p:blipFill>
        <p:spPr>
          <a:xfrm>
            <a:off x="514814" y="3429000"/>
            <a:ext cx="3388113" cy="2387011"/>
          </a:xfrm>
          <a:prstGeom prst="rect">
            <a:avLst/>
          </a:prstGeom>
        </p:spPr>
      </p:pic>
    </p:spTree>
    <p:extLst>
      <p:ext uri="{BB962C8B-B14F-4D97-AF65-F5344CB8AC3E}">
        <p14:creationId xmlns:p14="http://schemas.microsoft.com/office/powerpoint/2010/main" xmlns="" val="16260646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8BEAC55E-FD3E-4A90-B4E2-D197D80383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9FA988F-3971-429E-9019-732319E289E4}"/>
              </a:ext>
            </a:extLst>
          </p:cNvPr>
          <p:cNvSpPr>
            <a:spLocks noGrp="1"/>
          </p:cNvSpPr>
          <p:nvPr>
            <p:ph type="title"/>
          </p:nvPr>
        </p:nvSpPr>
        <p:spPr>
          <a:xfrm>
            <a:off x="769436" y="200721"/>
            <a:ext cx="7572460" cy="1061357"/>
          </a:xfrm>
        </p:spPr>
        <p:txBody>
          <a:bodyPr>
            <a:normAutofit/>
          </a:bodyPr>
          <a:lstStyle/>
          <a:p>
            <a:r>
              <a:rPr lang="en-US" sz="4000">
                <a:latin typeface="Times New Roman" panose="02020603050405020304" pitchFamily="18" charset="0"/>
                <a:cs typeface="Times New Roman" panose="02020603050405020304" pitchFamily="18" charset="0"/>
              </a:rPr>
              <a:t>acknowledgements</a:t>
            </a:r>
          </a:p>
        </p:txBody>
      </p:sp>
      <p:sp>
        <p:nvSpPr>
          <p:cNvPr id="3" name="Content Placeholder 2">
            <a:extLst>
              <a:ext uri="{FF2B5EF4-FFF2-40B4-BE49-F238E27FC236}">
                <a16:creationId xmlns:a16="http://schemas.microsoft.com/office/drawing/2014/main" xmlns="" id="{02D5F944-3804-4ACE-BC4C-C6E9A464F8A5}"/>
              </a:ext>
            </a:extLst>
          </p:cNvPr>
          <p:cNvSpPr>
            <a:spLocks noGrp="1"/>
          </p:cNvSpPr>
          <p:nvPr>
            <p:ph idx="1"/>
          </p:nvPr>
        </p:nvSpPr>
        <p:spPr>
          <a:xfrm>
            <a:off x="769435" y="1462799"/>
            <a:ext cx="10572333" cy="4945515"/>
          </a:xfrm>
        </p:spPr>
        <p:txBody>
          <a:bodyPr>
            <a:normAutofit fontScale="32500" lnSpcReduction="20000"/>
          </a:bodyPr>
          <a:lstStyle/>
          <a:p>
            <a:pPr marL="0" indent="0">
              <a:lnSpc>
                <a:spcPct val="110000"/>
              </a:lnSpc>
              <a:buNone/>
            </a:pPr>
            <a:r>
              <a:rPr lang="en-US" sz="4200">
                <a:latin typeface="Times New Roman" panose="02020603050405020304" pitchFamily="18" charset="0"/>
                <a:cs typeface="Times New Roman" panose="02020603050405020304" pitchFamily="18" charset="0"/>
              </a:rPr>
              <a:t>We express our sincere gratitude to the following:</a:t>
            </a:r>
          </a:p>
          <a:p>
            <a:pPr marL="0" indent="0">
              <a:lnSpc>
                <a:spcPct val="110000"/>
              </a:lnSpc>
              <a:buNone/>
            </a:pPr>
            <a:r>
              <a:rPr lang="en-US" sz="4200">
                <a:latin typeface="Times New Roman" panose="02020603050405020304" pitchFamily="18" charset="0"/>
                <a:cs typeface="Times New Roman" panose="02020603050405020304" pitchFamily="18" charset="0"/>
              </a:rPr>
              <a:t>World  Meteorological </a:t>
            </a:r>
            <a:r>
              <a:rPr lang="en-US" sz="4200" err="1">
                <a:latin typeface="Times New Roman" panose="02020603050405020304" pitchFamily="18" charset="0"/>
                <a:cs typeface="Times New Roman" panose="02020603050405020304" pitchFamily="18" charset="0"/>
              </a:rPr>
              <a:t>Organisation</a:t>
            </a:r>
            <a:r>
              <a:rPr lang="en-US" sz="4200">
                <a:latin typeface="Times New Roman" panose="02020603050405020304" pitchFamily="18" charset="0"/>
                <a:cs typeface="Times New Roman" panose="02020603050405020304" pitchFamily="18" charset="0"/>
              </a:rPr>
              <a:t> (WMO)</a:t>
            </a:r>
          </a:p>
          <a:p>
            <a:pPr marL="0" indent="0">
              <a:lnSpc>
                <a:spcPct val="110000"/>
              </a:lnSpc>
              <a:buNone/>
            </a:pPr>
            <a:r>
              <a:rPr lang="en-US" sz="4200">
                <a:latin typeface="Times New Roman" panose="02020603050405020304" pitchFamily="18" charset="0"/>
                <a:cs typeface="Times New Roman" panose="02020603050405020304" pitchFamily="18" charset="0"/>
              </a:rPr>
              <a:t>National Hurricane Centre (NHC)</a:t>
            </a:r>
          </a:p>
          <a:p>
            <a:pPr marL="0" indent="0">
              <a:lnSpc>
                <a:spcPct val="110000"/>
              </a:lnSpc>
              <a:buNone/>
            </a:pPr>
            <a:r>
              <a:rPr lang="en-US" sz="4200">
                <a:latin typeface="Times New Roman" panose="02020603050405020304" pitchFamily="18" charset="0"/>
                <a:cs typeface="Times New Roman" panose="02020603050405020304" pitchFamily="18" charset="0"/>
              </a:rPr>
              <a:t>Caribbean Meteorological  </a:t>
            </a:r>
            <a:r>
              <a:rPr lang="en-US" sz="4200" err="1">
                <a:latin typeface="Times New Roman" panose="02020603050405020304" pitchFamily="18" charset="0"/>
                <a:cs typeface="Times New Roman" panose="02020603050405020304" pitchFamily="18" charset="0"/>
              </a:rPr>
              <a:t>Organisation</a:t>
            </a:r>
            <a:r>
              <a:rPr lang="en-US" sz="4200">
                <a:latin typeface="Times New Roman" panose="02020603050405020304" pitchFamily="18" charset="0"/>
                <a:cs typeface="Times New Roman" panose="02020603050405020304" pitchFamily="18" charset="0"/>
              </a:rPr>
              <a:t> </a:t>
            </a:r>
            <a:r>
              <a:rPr lang="en-US" sz="4200" err="1">
                <a:latin typeface="Times New Roman" panose="02020603050405020304" pitchFamily="18" charset="0"/>
                <a:cs typeface="Times New Roman" panose="02020603050405020304" pitchFamily="18" charset="0"/>
              </a:rPr>
              <a:t>HeadQuarters</a:t>
            </a:r>
            <a:r>
              <a:rPr lang="en-US" sz="4200">
                <a:latin typeface="Times New Roman" panose="02020603050405020304" pitchFamily="18" charset="0"/>
                <a:cs typeface="Times New Roman" panose="02020603050405020304" pitchFamily="18" charset="0"/>
              </a:rPr>
              <a:t> (CMO)</a:t>
            </a:r>
          </a:p>
          <a:p>
            <a:pPr marL="0" indent="0">
              <a:lnSpc>
                <a:spcPct val="110000"/>
              </a:lnSpc>
              <a:buNone/>
            </a:pPr>
            <a:r>
              <a:rPr lang="en-US" sz="4200">
                <a:latin typeface="Times New Roman" panose="02020603050405020304" pitchFamily="18" charset="0"/>
                <a:cs typeface="Times New Roman" panose="02020603050405020304" pitchFamily="18" charset="0"/>
              </a:rPr>
              <a:t>Caribbean Institute for Meteorology and Hydrology(CIMH)</a:t>
            </a:r>
          </a:p>
          <a:p>
            <a:pPr marL="0" indent="0">
              <a:lnSpc>
                <a:spcPct val="110000"/>
              </a:lnSpc>
              <a:buNone/>
            </a:pPr>
            <a:r>
              <a:rPr lang="en-US" sz="4200">
                <a:latin typeface="Times New Roman" panose="02020603050405020304" pitchFamily="18" charset="0"/>
                <a:cs typeface="Times New Roman" panose="02020603050405020304" pitchFamily="18" charset="0"/>
              </a:rPr>
              <a:t>Trinidad and  Tobago Met Service</a:t>
            </a:r>
          </a:p>
          <a:p>
            <a:pPr marL="0" indent="0">
              <a:lnSpc>
                <a:spcPct val="110000"/>
              </a:lnSpc>
              <a:buNone/>
            </a:pPr>
            <a:r>
              <a:rPr lang="en-US" sz="4200">
                <a:latin typeface="Times New Roman" panose="02020603050405020304" pitchFamily="18" charset="0"/>
                <a:cs typeface="Times New Roman" panose="02020603050405020304" pitchFamily="18" charset="0"/>
              </a:rPr>
              <a:t>Government of Grenada </a:t>
            </a:r>
          </a:p>
          <a:p>
            <a:pPr marL="0" indent="0">
              <a:lnSpc>
                <a:spcPct val="110000"/>
              </a:lnSpc>
              <a:buNone/>
            </a:pPr>
            <a:r>
              <a:rPr lang="en-US" sz="4200">
                <a:latin typeface="Times New Roman" panose="02020603050405020304" pitchFamily="18" charset="0"/>
                <a:cs typeface="Times New Roman" panose="02020603050405020304" pitchFamily="18" charset="0"/>
              </a:rPr>
              <a:t>Ministry of Tourism, Civil Aviation, Climate Resilience </a:t>
            </a:r>
          </a:p>
          <a:p>
            <a:pPr marL="0" indent="0">
              <a:lnSpc>
                <a:spcPct val="110000"/>
              </a:lnSpc>
              <a:buNone/>
            </a:pPr>
            <a:r>
              <a:rPr lang="en-US" sz="4200">
                <a:latin typeface="Times New Roman" panose="02020603050405020304" pitchFamily="18" charset="0"/>
                <a:cs typeface="Times New Roman" panose="02020603050405020304" pitchFamily="18" charset="0"/>
              </a:rPr>
              <a:t> &amp; Environment </a:t>
            </a:r>
          </a:p>
          <a:p>
            <a:pPr marL="0" indent="0">
              <a:lnSpc>
                <a:spcPct val="110000"/>
              </a:lnSpc>
              <a:buNone/>
            </a:pPr>
            <a:r>
              <a:rPr lang="en-US" sz="4200">
                <a:latin typeface="Times New Roman" panose="02020603050405020304" pitchFamily="18" charset="0"/>
                <a:cs typeface="Times New Roman" panose="02020603050405020304" pitchFamily="18" charset="0"/>
              </a:rPr>
              <a:t>Grenada Airports Authority (GAA)</a:t>
            </a:r>
          </a:p>
          <a:p>
            <a:pPr marL="0" indent="0">
              <a:lnSpc>
                <a:spcPct val="110000"/>
              </a:lnSpc>
              <a:buNone/>
            </a:pPr>
            <a:r>
              <a:rPr lang="en-US" sz="4200">
                <a:latin typeface="Times New Roman" panose="02020603050405020304" pitchFamily="18" charset="0"/>
                <a:cs typeface="Times New Roman" panose="02020603050405020304" pitchFamily="18" charset="0"/>
              </a:rPr>
              <a:t>Manager of Meteorology, Mr. Hubert Whyte</a:t>
            </a:r>
          </a:p>
          <a:p>
            <a:pPr marL="0" indent="0">
              <a:lnSpc>
                <a:spcPct val="110000"/>
              </a:lnSpc>
              <a:buNone/>
            </a:pPr>
            <a:r>
              <a:rPr lang="en-US" sz="4200">
                <a:latin typeface="Times New Roman" panose="02020603050405020304" pitchFamily="18" charset="0"/>
                <a:cs typeface="Times New Roman" panose="02020603050405020304" pitchFamily="18" charset="0"/>
              </a:rPr>
              <a:t>Staff of Grenada MET Service</a:t>
            </a:r>
          </a:p>
          <a:p>
            <a:pPr marL="0" indent="0">
              <a:lnSpc>
                <a:spcPct val="110000"/>
              </a:lnSpc>
              <a:buNone/>
            </a:pPr>
            <a:endParaRPr lang="en-US" sz="1800">
              <a:latin typeface="Times New Roman" panose="02020603050405020304" pitchFamily="18" charset="0"/>
              <a:cs typeface="Times New Roman" panose="02020603050405020304" pitchFamily="18" charset="0"/>
            </a:endParaRPr>
          </a:p>
          <a:p>
            <a:pPr marL="0" indent="0">
              <a:lnSpc>
                <a:spcPct val="110000"/>
              </a:lnSpc>
              <a:buNone/>
            </a:pPr>
            <a:endParaRPr lang="en-US" sz="1800">
              <a:latin typeface="Times New Roman" panose="02020603050405020304" pitchFamily="18" charset="0"/>
              <a:cs typeface="Times New Roman" panose="02020603050405020304" pitchFamily="18" charset="0"/>
            </a:endParaRPr>
          </a:p>
          <a:p>
            <a:pPr marL="0" indent="0">
              <a:lnSpc>
                <a:spcPct val="110000"/>
              </a:lnSpc>
              <a:buNone/>
            </a:pPr>
            <a:r>
              <a:rPr lang="en-US" sz="7000" b="1">
                <a:latin typeface="Lucida Calligraphy" panose="03010101010101010101" pitchFamily="66" charset="0"/>
                <a:cs typeface="Times New Roman" panose="02020603050405020304" pitchFamily="18" charset="0"/>
              </a:rPr>
              <a:t>Thank you</a:t>
            </a:r>
          </a:p>
          <a:p>
            <a:pPr>
              <a:lnSpc>
                <a:spcPct val="110000"/>
              </a:lnSpc>
            </a:pPr>
            <a:endParaRPr lang="en-US" sz="1800"/>
          </a:p>
        </p:txBody>
      </p:sp>
      <p:sp>
        <p:nvSpPr>
          <p:cNvPr id="23" name="Rectangle 22">
            <a:extLst>
              <a:ext uri="{FF2B5EF4-FFF2-40B4-BE49-F238E27FC236}">
                <a16:creationId xmlns:a16="http://schemas.microsoft.com/office/drawing/2014/main" xmlns="" id="{282DCAD1-D7F2-4CA8-960C-526B7DB37A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8741"/>
            <a:ext cx="12192000" cy="449256"/>
          </a:xfrm>
          <a:prstGeom prst="rect">
            <a:avLst/>
          </a:prstGeom>
          <a:gradFill>
            <a:gsLst>
              <a:gs pos="14000">
                <a:schemeClr val="accent4">
                  <a:alpha val="28000"/>
                </a:schemeClr>
              </a:gs>
              <a:gs pos="100000">
                <a:schemeClr val="accent5">
                  <a:alpha val="85000"/>
                </a:scheme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0009AC7F-1347-41C8-8BEB-47473A21A6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8316"/>
            <a:ext cx="8153398" cy="449684"/>
          </a:xfrm>
          <a:prstGeom prst="rect">
            <a:avLst/>
          </a:prstGeom>
          <a:gradFill>
            <a:gsLst>
              <a:gs pos="9000">
                <a:schemeClr val="accent2">
                  <a:lumMod val="60000"/>
                  <a:lumOff val="40000"/>
                  <a:alpha val="68000"/>
                </a:schemeClr>
              </a:gs>
              <a:gs pos="99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3073EE6A-B57B-43A7-A1A9-72AA0D7AE708}"/>
              </a:ext>
            </a:extLst>
          </p:cNvPr>
          <p:cNvPicPr>
            <a:picLocks noChangeAspect="1"/>
          </p:cNvPicPr>
          <p:nvPr/>
        </p:nvPicPr>
        <p:blipFill>
          <a:blip r:embed="rId2" cstate="print"/>
          <a:stretch>
            <a:fillRect/>
          </a:stretch>
        </p:blipFill>
        <p:spPr>
          <a:xfrm>
            <a:off x="8115299" y="2386678"/>
            <a:ext cx="3394491" cy="3617081"/>
          </a:xfrm>
          <a:prstGeom prst="rect">
            <a:avLst/>
          </a:prstGeom>
        </p:spPr>
      </p:pic>
      <p:pic>
        <p:nvPicPr>
          <p:cNvPr id="7" name="Picture 6">
            <a:extLst>
              <a:ext uri="{FF2B5EF4-FFF2-40B4-BE49-F238E27FC236}">
                <a16:creationId xmlns:a16="http://schemas.microsoft.com/office/drawing/2014/main" xmlns="" id="{2D1D95AC-EB07-4AF4-8DF9-71C14D78B4D8}"/>
              </a:ext>
            </a:extLst>
          </p:cNvPr>
          <p:cNvPicPr>
            <a:picLocks noChangeAspect="1"/>
          </p:cNvPicPr>
          <p:nvPr/>
        </p:nvPicPr>
        <p:blipFill>
          <a:blip r:embed="rId3" cstate="print"/>
          <a:stretch>
            <a:fillRect/>
          </a:stretch>
        </p:blipFill>
        <p:spPr>
          <a:xfrm>
            <a:off x="9429748" y="14525"/>
            <a:ext cx="2762250" cy="1657350"/>
          </a:xfrm>
          <a:prstGeom prst="rect">
            <a:avLst/>
          </a:prstGeom>
        </p:spPr>
      </p:pic>
    </p:spTree>
    <p:extLst>
      <p:ext uri="{BB962C8B-B14F-4D97-AF65-F5344CB8AC3E}">
        <p14:creationId xmlns:p14="http://schemas.microsoft.com/office/powerpoint/2010/main" xmlns="" val="3134749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46">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7D271238-9547-45D8-9527-DCA967442E9F}"/>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spc="750" err="1">
                <a:solidFill>
                  <a:schemeClr val="bg1"/>
                </a:solidFill>
                <a:latin typeface="Times New Roman" panose="02020603050405020304" pitchFamily="18" charset="0"/>
                <a:cs typeface="Times New Roman" panose="02020603050405020304" pitchFamily="18" charset="0"/>
              </a:rPr>
              <a:t>Tmax</a:t>
            </a:r>
            <a:r>
              <a:rPr lang="en-US" sz="3200" spc="750">
                <a:solidFill>
                  <a:schemeClr val="bg1"/>
                </a:solidFill>
                <a:latin typeface="Times New Roman" panose="02020603050405020304" pitchFamily="18" charset="0"/>
                <a:cs typeface="Times New Roman" panose="02020603050405020304" pitchFamily="18" charset="0"/>
              </a:rPr>
              <a:t> </a:t>
            </a:r>
            <a:br>
              <a:rPr lang="en-US" sz="3200" spc="750">
                <a:solidFill>
                  <a:schemeClr val="bg1"/>
                </a:solidFill>
                <a:latin typeface="Times New Roman" panose="02020603050405020304" pitchFamily="18" charset="0"/>
                <a:cs typeface="Times New Roman" panose="02020603050405020304" pitchFamily="18" charset="0"/>
              </a:rPr>
            </a:br>
            <a:r>
              <a:rPr lang="en-US" sz="3200" spc="750">
                <a:solidFill>
                  <a:schemeClr val="bg1"/>
                </a:solidFill>
                <a:latin typeface="Times New Roman" panose="02020603050405020304" pitchFamily="18" charset="0"/>
                <a:cs typeface="Times New Roman" panose="02020603050405020304" pitchFamily="18" charset="0"/>
              </a:rPr>
              <a:t>(2020-2021)</a:t>
            </a:r>
          </a:p>
        </p:txBody>
      </p:sp>
      <p:pic>
        <p:nvPicPr>
          <p:cNvPr id="4" name="Content Placeholder 3">
            <a:extLst>
              <a:ext uri="{FF2B5EF4-FFF2-40B4-BE49-F238E27FC236}">
                <a16:creationId xmlns:a16="http://schemas.microsoft.com/office/drawing/2014/main" xmlns="" id="{C5186857-79A4-4B07-B020-88BA6E9E1C22}"/>
              </a:ext>
            </a:extLst>
          </p:cNvPr>
          <p:cNvPicPr>
            <a:picLocks noGrp="1" noChangeAspect="1"/>
          </p:cNvPicPr>
          <p:nvPr>
            <p:ph idx="1"/>
          </p:nvPr>
        </p:nvPicPr>
        <p:blipFill>
          <a:blip r:embed="rId2" cstate="print"/>
          <a:stretch>
            <a:fillRect/>
          </a:stretch>
        </p:blipFill>
        <p:spPr>
          <a:xfrm>
            <a:off x="4193704" y="1082566"/>
            <a:ext cx="7970341" cy="4782205"/>
          </a:xfrm>
          <a:prstGeom prst="rect">
            <a:avLst/>
          </a:prstGeom>
        </p:spPr>
      </p:pic>
    </p:spTree>
    <p:extLst>
      <p:ext uri="{BB962C8B-B14F-4D97-AF65-F5344CB8AC3E}">
        <p14:creationId xmlns:p14="http://schemas.microsoft.com/office/powerpoint/2010/main" xmlns="" val="331091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C4BE75-2110-483A-9CC0-7EFA2F7297FF}"/>
              </a:ext>
            </a:extLst>
          </p:cNvPr>
          <p:cNvSpPr>
            <a:spLocks noGrp="1"/>
          </p:cNvSpPr>
          <p:nvPr>
            <p:ph type="title"/>
          </p:nvPr>
        </p:nvSpPr>
        <p:spPr>
          <a:xfrm>
            <a:off x="1135117" y="630622"/>
            <a:ext cx="10477763" cy="798786"/>
          </a:xfrm>
        </p:spPr>
        <p:txBody>
          <a:bodyPr/>
          <a:lstStyle/>
          <a:p>
            <a:r>
              <a:rPr lang="en-US">
                <a:latin typeface="Times New Roman" panose="02020603050405020304" pitchFamily="18" charset="0"/>
                <a:cs typeface="Times New Roman" panose="02020603050405020304" pitchFamily="18" charset="0"/>
              </a:rPr>
              <a:t>Trends in </a:t>
            </a:r>
            <a:r>
              <a:rPr lang="en-US" err="1">
                <a:latin typeface="Times New Roman" panose="02020603050405020304" pitchFamily="18" charset="0"/>
                <a:cs typeface="Times New Roman" panose="02020603050405020304" pitchFamily="18" charset="0"/>
              </a:rPr>
              <a:t>tmax</a:t>
            </a:r>
            <a:r>
              <a:rPr lang="en-US">
                <a:latin typeface="Times New Roman" panose="02020603050405020304" pitchFamily="18" charset="0"/>
                <a:cs typeface="Times New Roman" panose="02020603050405020304" pitchFamily="18" charset="0"/>
              </a:rPr>
              <a:t> </a:t>
            </a:r>
            <a:endParaRPr lang="en-US"/>
          </a:p>
        </p:txBody>
      </p:sp>
      <p:sp>
        <p:nvSpPr>
          <p:cNvPr id="3" name="Content Placeholder 2">
            <a:extLst>
              <a:ext uri="{FF2B5EF4-FFF2-40B4-BE49-F238E27FC236}">
                <a16:creationId xmlns:a16="http://schemas.microsoft.com/office/drawing/2014/main" xmlns="" id="{EED09D29-DCE5-4F78-88E2-7236517B1756}"/>
              </a:ext>
            </a:extLst>
          </p:cNvPr>
          <p:cNvSpPr>
            <a:spLocks noGrp="1"/>
          </p:cNvSpPr>
          <p:nvPr>
            <p:ph idx="1"/>
          </p:nvPr>
        </p:nvSpPr>
        <p:spPr>
          <a:xfrm>
            <a:off x="1250731" y="1786759"/>
            <a:ext cx="10362149" cy="4284857"/>
          </a:xfrm>
        </p:spPr>
        <p:txBody>
          <a:bodyPr/>
          <a:lstStyle/>
          <a:p>
            <a:endParaRPr lang="en-US"/>
          </a:p>
          <a:p>
            <a:endParaRPr lang="en-US"/>
          </a:p>
          <a:p>
            <a:endParaRPr lang="en-US"/>
          </a:p>
          <a:p>
            <a:endParaRPr lang="en-US"/>
          </a:p>
          <a:p>
            <a:endParaRPr lang="en-US"/>
          </a:p>
          <a:p>
            <a:endParaRPr lang="en-US"/>
          </a:p>
          <a:p>
            <a:endParaRPr lang="en-US"/>
          </a:p>
          <a:p>
            <a:pPr marL="0" indent="0">
              <a:buNone/>
            </a:pPr>
            <a:r>
              <a:rPr lang="en-US">
                <a:latin typeface="Times New Roman" panose="02020603050405020304" pitchFamily="18" charset="0"/>
                <a:cs typeface="Times New Roman" panose="02020603050405020304" pitchFamily="18" charset="0"/>
              </a:rPr>
              <a:t>5 year analysis signals  a positive warming trend </a:t>
            </a:r>
          </a:p>
        </p:txBody>
      </p:sp>
      <p:pic>
        <p:nvPicPr>
          <p:cNvPr id="4" name="Picture 3">
            <a:extLst>
              <a:ext uri="{FF2B5EF4-FFF2-40B4-BE49-F238E27FC236}">
                <a16:creationId xmlns:a16="http://schemas.microsoft.com/office/drawing/2014/main" xmlns="" id="{AD8910C3-20B2-47FE-BDBC-D254F92ECAB1}"/>
              </a:ext>
            </a:extLst>
          </p:cNvPr>
          <p:cNvPicPr>
            <a:picLocks noChangeAspect="1"/>
          </p:cNvPicPr>
          <p:nvPr/>
        </p:nvPicPr>
        <p:blipFill>
          <a:blip r:embed="rId2" cstate="print"/>
          <a:stretch>
            <a:fillRect/>
          </a:stretch>
        </p:blipFill>
        <p:spPr>
          <a:xfrm>
            <a:off x="596931" y="1380567"/>
            <a:ext cx="10998137" cy="3674910"/>
          </a:xfrm>
          <a:prstGeom prst="rect">
            <a:avLst/>
          </a:prstGeom>
        </p:spPr>
      </p:pic>
    </p:spTree>
    <p:extLst>
      <p:ext uri="{BB962C8B-B14F-4D97-AF65-F5344CB8AC3E}">
        <p14:creationId xmlns:p14="http://schemas.microsoft.com/office/powerpoint/2010/main" xmlns="" val="3231905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BD4C0BBB-0042-4603-A226-6117F3FD5B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EC44F520-2598-460E-9F91-B02F60830C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xmlns="" id="{1DBC8414-BE7E-4B6C-A114-B2C3795C88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0EC398C5-5C2E-4038-9DB3-DE2B5A9BE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09318" y="1410082"/>
            <a:ext cx="6858000" cy="4037835"/>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2F10B26-073B-4B10-8AAA-161242DD82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153806" y="1153804"/>
            <a:ext cx="6346209" cy="4038601"/>
          </a:xfrm>
          <a:prstGeom prst="rect">
            <a:avLst/>
          </a:prstGeom>
          <a:gradFill>
            <a:gsLst>
              <a:gs pos="0">
                <a:schemeClr val="accent5">
                  <a:lumMod val="60000"/>
                  <a:lumOff val="40000"/>
                  <a:alpha val="0"/>
                </a:schemeClr>
              </a:gs>
              <a:gs pos="99000">
                <a:schemeClr val="accent2">
                  <a:alpha val="92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xmlns="" id="{610DBBC7-698F-4A54-B1CB-A99F9CC356D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59574" y="3578975"/>
            <a:ext cx="2502407" cy="4055644"/>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xmlns="" id="{DE6E822A-8BCF-432C-83E6-BBE821476C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13000">
                <a:schemeClr val="accent4">
                  <a:lumMod val="20000"/>
                  <a:lumOff val="80000"/>
                  <a:alpha val="200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E8AEEFE9-B545-4637-A4E8-747726472591}"/>
              </a:ext>
            </a:extLst>
          </p:cNvPr>
          <p:cNvSpPr>
            <a:spLocks noGrp="1"/>
          </p:cNvSpPr>
          <p:nvPr>
            <p:ph type="title"/>
          </p:nvPr>
        </p:nvSpPr>
        <p:spPr>
          <a:xfrm>
            <a:off x="474243" y="681317"/>
            <a:ext cx="3236613" cy="3406187"/>
          </a:xfrm>
        </p:spPr>
        <p:txBody>
          <a:bodyPr vert="horz" lIns="0" tIns="0" rIns="0" bIns="0" rtlCol="0" anchor="b">
            <a:normAutofit/>
          </a:bodyPr>
          <a:lstStyle/>
          <a:p>
            <a:pPr algn="r"/>
            <a:r>
              <a:rPr lang="en-US" sz="3200" spc="750" err="1">
                <a:solidFill>
                  <a:schemeClr val="bg1"/>
                </a:solidFill>
                <a:latin typeface="Times New Roman" panose="02020603050405020304" pitchFamily="18" charset="0"/>
                <a:cs typeface="Times New Roman" panose="02020603050405020304" pitchFamily="18" charset="0"/>
              </a:rPr>
              <a:t>Tmin</a:t>
            </a:r>
            <a:r>
              <a:rPr lang="en-US" sz="3200" spc="750">
                <a:solidFill>
                  <a:schemeClr val="bg1"/>
                </a:solidFill>
                <a:latin typeface="Times New Roman" panose="02020603050405020304" pitchFamily="18" charset="0"/>
                <a:cs typeface="Times New Roman" panose="02020603050405020304" pitchFamily="18" charset="0"/>
              </a:rPr>
              <a:t> (2020-2021</a:t>
            </a:r>
            <a:r>
              <a:rPr lang="en-US" sz="3200" spc="750">
                <a:solidFill>
                  <a:schemeClr val="bg1"/>
                </a:solidFill>
              </a:rPr>
              <a:t>)</a:t>
            </a:r>
          </a:p>
        </p:txBody>
      </p:sp>
      <p:pic>
        <p:nvPicPr>
          <p:cNvPr id="4" name="Content Placeholder 3">
            <a:extLst>
              <a:ext uri="{FF2B5EF4-FFF2-40B4-BE49-F238E27FC236}">
                <a16:creationId xmlns:a16="http://schemas.microsoft.com/office/drawing/2014/main" xmlns="" id="{339CCE9A-8430-43C7-825F-D5ABA0A1BA81}"/>
              </a:ext>
            </a:extLst>
          </p:cNvPr>
          <p:cNvPicPr>
            <a:picLocks noGrp="1" noChangeAspect="1"/>
          </p:cNvPicPr>
          <p:nvPr>
            <p:ph idx="1"/>
          </p:nvPr>
        </p:nvPicPr>
        <p:blipFill>
          <a:blip r:embed="rId2" cstate="print"/>
          <a:stretch>
            <a:fillRect/>
          </a:stretch>
        </p:blipFill>
        <p:spPr>
          <a:xfrm>
            <a:off x="4035508" y="977462"/>
            <a:ext cx="8041943" cy="4845269"/>
          </a:xfrm>
          <a:prstGeom prst="rect">
            <a:avLst/>
          </a:prstGeom>
        </p:spPr>
      </p:pic>
    </p:spTree>
    <p:extLst>
      <p:ext uri="{BB962C8B-B14F-4D97-AF65-F5344CB8AC3E}">
        <p14:creationId xmlns:p14="http://schemas.microsoft.com/office/powerpoint/2010/main" xmlns="" val="2164113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C972D4-E7CE-456A-8890-EB2948ECC9C9}"/>
              </a:ext>
            </a:extLst>
          </p:cNvPr>
          <p:cNvSpPr>
            <a:spLocks noGrp="1"/>
          </p:cNvSpPr>
          <p:nvPr>
            <p:ph type="title"/>
          </p:nvPr>
        </p:nvSpPr>
        <p:spPr>
          <a:xfrm>
            <a:off x="723112" y="327555"/>
            <a:ext cx="10241280" cy="733990"/>
          </a:xfrm>
        </p:spPr>
        <p:txBody>
          <a:bodyPr/>
          <a:lstStyle/>
          <a:p>
            <a:r>
              <a:rPr lang="en-US">
                <a:latin typeface="Times New Roman" panose="02020603050405020304" pitchFamily="18" charset="0"/>
                <a:cs typeface="Times New Roman" panose="02020603050405020304" pitchFamily="18" charset="0"/>
              </a:rPr>
              <a:t>Trends in min temperatures</a:t>
            </a:r>
            <a:endParaRPr lang="en-US"/>
          </a:p>
        </p:txBody>
      </p:sp>
      <p:sp>
        <p:nvSpPr>
          <p:cNvPr id="3" name="Content Placeholder 2">
            <a:extLst>
              <a:ext uri="{FF2B5EF4-FFF2-40B4-BE49-F238E27FC236}">
                <a16:creationId xmlns:a16="http://schemas.microsoft.com/office/drawing/2014/main" xmlns="" id="{0B030AAA-60AE-4213-ADFD-910221B05B17}"/>
              </a:ext>
            </a:extLst>
          </p:cNvPr>
          <p:cNvSpPr>
            <a:spLocks noGrp="1"/>
          </p:cNvSpPr>
          <p:nvPr>
            <p:ph idx="1"/>
          </p:nvPr>
        </p:nvSpPr>
        <p:spPr>
          <a:xfrm>
            <a:off x="975360" y="1713186"/>
            <a:ext cx="10637520" cy="4358430"/>
          </a:xfrm>
        </p:spPr>
        <p:txBody>
          <a:bodyPr/>
          <a:lstStyle/>
          <a:p>
            <a:endParaRPr lang="en-US"/>
          </a:p>
          <a:p>
            <a:endParaRPr lang="en-US"/>
          </a:p>
          <a:p>
            <a:endParaRPr lang="en-US"/>
          </a:p>
          <a:p>
            <a:endParaRPr lang="en-US"/>
          </a:p>
          <a:p>
            <a:endParaRPr lang="en-US"/>
          </a:p>
          <a:p>
            <a:endParaRPr lang="en-US"/>
          </a:p>
          <a:p>
            <a:endParaRPr lang="en-US"/>
          </a:p>
          <a:p>
            <a:pPr marL="0" indent="0">
              <a:buNone/>
            </a:pPr>
            <a:r>
              <a:rPr lang="en-US">
                <a:latin typeface="Times New Roman" panose="02020603050405020304" pitchFamily="18" charset="0"/>
                <a:cs typeface="Times New Roman" panose="02020603050405020304" pitchFamily="18" charset="0"/>
              </a:rPr>
              <a:t>5 year analysis signals positive warming trend</a:t>
            </a:r>
          </a:p>
        </p:txBody>
      </p:sp>
      <p:pic>
        <p:nvPicPr>
          <p:cNvPr id="4" name="Picture 3">
            <a:extLst>
              <a:ext uri="{FF2B5EF4-FFF2-40B4-BE49-F238E27FC236}">
                <a16:creationId xmlns:a16="http://schemas.microsoft.com/office/drawing/2014/main" xmlns="" id="{E532B9EE-8337-4967-B3E8-AC9D68CD1607}"/>
              </a:ext>
            </a:extLst>
          </p:cNvPr>
          <p:cNvPicPr>
            <a:picLocks noChangeAspect="1"/>
          </p:cNvPicPr>
          <p:nvPr/>
        </p:nvPicPr>
        <p:blipFill>
          <a:blip r:embed="rId2" cstate="print"/>
          <a:stretch>
            <a:fillRect/>
          </a:stretch>
        </p:blipFill>
        <p:spPr>
          <a:xfrm>
            <a:off x="579120" y="1308484"/>
            <a:ext cx="10541877" cy="3675706"/>
          </a:xfrm>
          <a:prstGeom prst="rect">
            <a:avLst/>
          </a:prstGeom>
        </p:spPr>
      </p:pic>
    </p:spTree>
    <p:extLst>
      <p:ext uri="{BB962C8B-B14F-4D97-AF65-F5344CB8AC3E}">
        <p14:creationId xmlns:p14="http://schemas.microsoft.com/office/powerpoint/2010/main" xmlns="" val="3738173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A9D1BE0-BD1D-4932-B3E6-1FBDA04075B8}"/>
              </a:ext>
            </a:extLst>
          </p:cNvPr>
          <p:cNvSpPr>
            <a:spLocks noGrp="1"/>
          </p:cNvSpPr>
          <p:nvPr>
            <p:ph type="title"/>
          </p:nvPr>
        </p:nvSpPr>
        <p:spPr>
          <a:xfrm>
            <a:off x="835863" y="5652097"/>
            <a:ext cx="10587314" cy="877729"/>
          </a:xfrm>
        </p:spPr>
        <p:txBody>
          <a:bodyPr anchor="ctr">
            <a:normAutofit/>
          </a:bodyPr>
          <a:lstStyle/>
          <a:p>
            <a:pPr>
              <a:lnSpc>
                <a:spcPct val="90000"/>
              </a:lnSpc>
            </a:pPr>
            <a:r>
              <a:rPr lang="en-US" sz="3000">
                <a:solidFill>
                  <a:schemeClr val="bg1"/>
                </a:solidFill>
                <a:latin typeface="Times New Roman" panose="02020603050405020304" pitchFamily="18" charset="0"/>
                <a:cs typeface="Times New Roman" panose="02020603050405020304" pitchFamily="18" charset="0"/>
              </a:rPr>
              <a:t>FLOOD &amp; LANDSLIDE DAYS 2021</a:t>
            </a:r>
            <a:br>
              <a:rPr lang="en-US" sz="3000">
                <a:solidFill>
                  <a:schemeClr val="bg1"/>
                </a:solidFill>
                <a:latin typeface="Times New Roman" panose="02020603050405020304" pitchFamily="18" charset="0"/>
                <a:cs typeface="Times New Roman" panose="02020603050405020304" pitchFamily="18" charset="0"/>
              </a:rPr>
            </a:br>
            <a:r>
              <a:rPr lang="en-US" sz="3000">
                <a:solidFill>
                  <a:schemeClr val="bg1"/>
                </a:solidFill>
                <a:latin typeface="Times New Roman" panose="02020603050405020304" pitchFamily="18" charset="0"/>
                <a:cs typeface="Times New Roman" panose="02020603050405020304" pitchFamily="18" charset="0"/>
              </a:rPr>
              <a:t>Increasing….</a:t>
            </a:r>
            <a:endParaRPr lang="en-US" sz="3000">
              <a:solidFill>
                <a:schemeClr val="bg1"/>
              </a:solidFill>
            </a:endParaRPr>
          </a:p>
        </p:txBody>
      </p:sp>
      <p:graphicFrame>
        <p:nvGraphicFramePr>
          <p:cNvPr id="75" name="Content Placeholder 5">
            <a:extLst>
              <a:ext uri="{FF2B5EF4-FFF2-40B4-BE49-F238E27FC236}">
                <a16:creationId xmlns:a16="http://schemas.microsoft.com/office/drawing/2014/main" xmlns="" id="{A08A6858-1A04-4A6E-BAE2-BBF9942898D4}"/>
              </a:ext>
            </a:extLst>
          </p:cNvPr>
          <p:cNvGraphicFramePr>
            <a:graphicFrameLocks noGrp="1"/>
          </p:cNvGraphicFramePr>
          <p:nvPr>
            <p:ph idx="1"/>
          </p:nvPr>
        </p:nvGraphicFramePr>
        <p:xfrm>
          <a:off x="530773" y="420098"/>
          <a:ext cx="10241280" cy="3959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44825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DA5AC1-43C5-4243-9028-07DBB80D0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08" y="5284922"/>
            <a:ext cx="12203208" cy="1600201"/>
          </a:xfrm>
          <a:prstGeom prst="rect">
            <a:avLst/>
          </a:prstGeom>
          <a:gradFill>
            <a:gsLst>
              <a:gs pos="0">
                <a:schemeClr val="accent5">
                  <a:alpha val="88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A4EDA1C-27A1-4C83-ACE4-6675EC9245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1" y="5284922"/>
            <a:ext cx="8164608" cy="1594270"/>
          </a:xfrm>
          <a:prstGeom prst="rect">
            <a:avLst/>
          </a:prstGeom>
          <a:gradFill>
            <a:gsLst>
              <a:gs pos="91069">
                <a:schemeClr val="accent2"/>
              </a:gs>
              <a:gs pos="22000">
                <a:schemeClr val="accent2">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FF33EC8A-EE0A-4395-97E2-DAD467CF73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145883" y="5284922"/>
            <a:ext cx="7012127" cy="1579412"/>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F85DA95-16A4-404E-9BFF-27F8E4FC7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038597" y="5284922"/>
            <a:ext cx="8164607" cy="1591534"/>
          </a:xfrm>
          <a:prstGeom prst="rect">
            <a:avLst/>
          </a:prstGeom>
          <a:gradFill>
            <a:gsLst>
              <a:gs pos="0">
                <a:schemeClr val="accent5">
                  <a:alpha val="26000"/>
                </a:schemeClr>
              </a:gs>
              <a:gs pos="72000">
                <a:schemeClr val="accent5">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7773761-A84E-4A8E-B67C-2CF784DA7C20}"/>
              </a:ext>
            </a:extLst>
          </p:cNvPr>
          <p:cNvSpPr>
            <a:spLocks noGrp="1"/>
          </p:cNvSpPr>
          <p:nvPr>
            <p:ph type="title"/>
          </p:nvPr>
        </p:nvSpPr>
        <p:spPr>
          <a:xfrm>
            <a:off x="835863" y="5652097"/>
            <a:ext cx="10587314" cy="877729"/>
          </a:xfrm>
        </p:spPr>
        <p:txBody>
          <a:bodyPr anchor="ctr">
            <a:normAutofit/>
          </a:bodyPr>
          <a:lstStyle/>
          <a:p>
            <a:r>
              <a:rPr lang="en-US" sz="3200">
                <a:solidFill>
                  <a:schemeClr val="bg1"/>
                </a:solidFill>
                <a:latin typeface="Times New Roman" panose="02020603050405020304" pitchFamily="18" charset="0"/>
                <a:cs typeface="Times New Roman" panose="02020603050405020304" pitchFamily="18" charset="0"/>
              </a:rPr>
              <a:t>Severe weather trends</a:t>
            </a:r>
          </a:p>
        </p:txBody>
      </p:sp>
      <p:graphicFrame>
        <p:nvGraphicFramePr>
          <p:cNvPr id="4" name="Content Placeholder 3">
            <a:extLst>
              <a:ext uri="{FF2B5EF4-FFF2-40B4-BE49-F238E27FC236}">
                <a16:creationId xmlns:a16="http://schemas.microsoft.com/office/drawing/2014/main" xmlns="" id="{B2F65ABE-BF93-490C-ADFE-794C9975B964}"/>
              </a:ext>
            </a:extLst>
          </p:cNvPr>
          <p:cNvGraphicFramePr>
            <a:graphicFrameLocks noGrp="1"/>
          </p:cNvGraphicFramePr>
          <p:nvPr>
            <p:ph idx="1"/>
            <p:extLst>
              <p:ext uri="{D42A27DB-BD31-4B8C-83A1-F6EECF244321}">
                <p14:modId xmlns:p14="http://schemas.microsoft.com/office/powerpoint/2010/main" xmlns="" val="1634930127"/>
              </p:ext>
            </p:extLst>
          </p:nvPr>
        </p:nvGraphicFramePr>
        <p:xfrm>
          <a:off x="835863" y="711113"/>
          <a:ext cx="10754630" cy="420731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xmlns="" id="{4E914C42-8813-453C-930E-5E198880EBED}"/>
              </a:ext>
            </a:extLst>
          </p:cNvPr>
          <p:cNvSpPr txBox="1"/>
          <p:nvPr/>
        </p:nvSpPr>
        <p:spPr>
          <a:xfrm>
            <a:off x="8468029" y="5652097"/>
            <a:ext cx="3545295"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Increase in cascading events</a:t>
            </a:r>
          </a:p>
        </p:txBody>
      </p:sp>
    </p:spTree>
    <p:extLst>
      <p:ext uri="{BB962C8B-B14F-4D97-AF65-F5344CB8AC3E}">
        <p14:creationId xmlns:p14="http://schemas.microsoft.com/office/powerpoint/2010/main" xmlns="" val="3272500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GradientRiseVTI">
  <a:themeElements>
    <a:clrScheme name="AnalogousFromLightSeedRightStep">
      <a:dk1>
        <a:srgbClr val="000000"/>
      </a:dk1>
      <a:lt1>
        <a:srgbClr val="FFFFFF"/>
      </a:lt1>
      <a:dk2>
        <a:srgbClr val="3E3423"/>
      </a:dk2>
      <a:lt2>
        <a:srgbClr val="E2E7E8"/>
      </a:lt2>
      <a:accent1>
        <a:srgbClr val="EE876B"/>
      </a:accent1>
      <a:accent2>
        <a:srgbClr val="D5952A"/>
      </a:accent2>
      <a:accent3>
        <a:srgbClr val="A3A84D"/>
      </a:accent3>
      <a:accent4>
        <a:srgbClr val="7BB23B"/>
      </a:accent4>
      <a:accent5>
        <a:srgbClr val="41B930"/>
      </a:accent5>
      <a:accent6>
        <a:srgbClr val="30BA59"/>
      </a:accent6>
      <a:hlink>
        <a:srgbClr val="5B8B97"/>
      </a:hlink>
      <a:folHlink>
        <a:srgbClr val="7F7F7F"/>
      </a:folHlink>
    </a:clrScheme>
    <a:fontScheme name="Avenir">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RiseVTI" id="{C2FC082F-B444-4222-AF20-78444CCB5722}" vid="{39F213E4-0CBC-40CB-B3F6-8C5562B6B99A}"/>
    </a:ext>
  </a:extLst>
</a:theme>
</file>

<file path=docProps/app.xml><?xml version="1.0" encoding="utf-8"?>
<Properties xmlns="http://schemas.openxmlformats.org/officeDocument/2006/extended-properties" xmlns:vt="http://schemas.openxmlformats.org/officeDocument/2006/docPropsVTypes">
  <TotalTime>17</TotalTime>
  <Words>1015</Words>
  <Application>Microsoft Office PowerPoint</Application>
  <PresentationFormat>Custom</PresentationFormat>
  <Paragraphs>332</Paragraphs>
  <Slides>31</Slides>
  <Notes>0</Notes>
  <HiddenSlides>0</HiddenSlides>
  <MMClips>6</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GradientRiseVTI</vt:lpstr>
      <vt:lpstr>DIRECTORS  OF  METEOROLOGICAL SERVICES  MEETING   CMC 61  </vt:lpstr>
      <vt:lpstr>PRESENTATION SCOPE </vt:lpstr>
      <vt:lpstr>Comparing the last Water Year with the Current</vt:lpstr>
      <vt:lpstr>Tmax  (2020-2021)</vt:lpstr>
      <vt:lpstr>Trends in tmax </vt:lpstr>
      <vt:lpstr>Tmin (2020-2021)</vt:lpstr>
      <vt:lpstr>Trends in min temperatures</vt:lpstr>
      <vt:lpstr>FLOOD &amp; LANDSLIDE DAYS 2021 Increasing….</vt:lpstr>
      <vt:lpstr>Severe weather trends</vt:lpstr>
      <vt:lpstr>Pre hurricane season  severe weather events</vt:lpstr>
      <vt:lpstr>Gale force winds &amp; hazardous seas </vt:lpstr>
      <vt:lpstr>Transition month –  Moisture Advection</vt:lpstr>
      <vt:lpstr> Atlantic Hurricane Season 2021 </vt:lpstr>
      <vt:lpstr>Landslides</vt:lpstr>
      <vt:lpstr> June 30th     Flooding &amp; landslides –  </vt:lpstr>
      <vt:lpstr>Hurricane Elsa- July 2nd </vt:lpstr>
      <vt:lpstr>Hurricane Elsa Impacts</vt:lpstr>
      <vt:lpstr>Impacts of hurricane elsa</vt:lpstr>
      <vt:lpstr>RAINFALL ACCUMULATION Hurricane Elsa</vt:lpstr>
      <vt:lpstr>HURRICANE ELSA  RAINFALL DISTRIBUTION  </vt:lpstr>
      <vt:lpstr> Hurricane elsa   Impacts  </vt:lpstr>
      <vt:lpstr>Hurricane Elsa impacts</vt:lpstr>
      <vt:lpstr>September 3rd </vt:lpstr>
      <vt:lpstr>October 13th – Flooding &amp; landslides</vt:lpstr>
      <vt:lpstr>Dense haze/ ash events </vt:lpstr>
      <vt:lpstr>Ash deposits  9TH  - 11TH April 2011</vt:lpstr>
      <vt:lpstr>Dense dust haze &amp; ash</vt:lpstr>
      <vt:lpstr>MITIGATION AGAINST FLOODING</vt:lpstr>
      <vt:lpstr>St. John's River  Flood  mitigation project</vt:lpstr>
      <vt:lpstr>Conclusion </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Cécil K. A. Mitchell</dc:creator>
  <cp:lastModifiedBy>DeSouza</cp:lastModifiedBy>
  <cp:revision>2</cp:revision>
  <dcterms:created xsi:type="dcterms:W3CDTF">2021-10-24T05:40:21Z</dcterms:created>
  <dcterms:modified xsi:type="dcterms:W3CDTF">2021-11-15T17:09:51Z</dcterms:modified>
</cp:coreProperties>
</file>